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35"/>
  </p:notesMasterIdLst>
  <p:handoutMasterIdLst>
    <p:handoutMasterId r:id="rId36"/>
  </p:handoutMasterIdLst>
  <p:sldIdLst>
    <p:sldId id="256" r:id="rId5"/>
    <p:sldId id="374" r:id="rId6"/>
    <p:sldId id="373" r:id="rId7"/>
    <p:sldId id="300" r:id="rId8"/>
    <p:sldId id="330" r:id="rId9"/>
    <p:sldId id="326" r:id="rId10"/>
    <p:sldId id="327" r:id="rId11"/>
    <p:sldId id="293" r:id="rId12"/>
    <p:sldId id="308" r:id="rId13"/>
    <p:sldId id="310" r:id="rId14"/>
    <p:sldId id="333" r:id="rId15"/>
    <p:sldId id="349" r:id="rId16"/>
    <p:sldId id="305" r:id="rId17"/>
    <p:sldId id="334" r:id="rId18"/>
    <p:sldId id="335" r:id="rId19"/>
    <p:sldId id="309" r:id="rId20"/>
    <p:sldId id="283" r:id="rId21"/>
    <p:sldId id="382" r:id="rId22"/>
    <p:sldId id="384" r:id="rId23"/>
    <p:sldId id="383" r:id="rId24"/>
    <p:sldId id="285" r:id="rId25"/>
    <p:sldId id="378" r:id="rId26"/>
    <p:sldId id="307" r:id="rId27"/>
    <p:sldId id="367" r:id="rId28"/>
    <p:sldId id="368" r:id="rId29"/>
    <p:sldId id="375" r:id="rId30"/>
    <p:sldId id="376" r:id="rId31"/>
    <p:sldId id="380" r:id="rId32"/>
    <p:sldId id="377" r:id="rId33"/>
    <p:sldId id="379" r:id="rId34"/>
  </p:sldIdLst>
  <p:sldSz cx="12192000" cy="6858000"/>
  <p:notesSz cx="6858000" cy="9144000"/>
  <p:defaultTextStyle>
    <a:defPPr rtl="0">
      <a:defRPr lang="ko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752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만든 이" initials="오전" lastIdx="0" clrIdx="3"/>
  <p:cmAuthor id="5" name="John Lee" initials="JL" lastIdx="1" clrIdx="4">
    <p:extLst>
      <p:ext uri="{19B8F6BF-5375-455C-9EA6-DF929625EA0E}">
        <p15:presenceInfo xmlns:p15="http://schemas.microsoft.com/office/powerpoint/2012/main" userId="John Lee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3725" autoAdjust="0"/>
  </p:normalViewPr>
  <p:slideViewPr>
    <p:cSldViewPr snapToGrid="0">
      <p:cViewPr varScale="1">
        <p:scale>
          <a:sx n="81" d="100"/>
          <a:sy n="81" d="100"/>
        </p:scale>
        <p:origin x="754" y="53"/>
      </p:cViewPr>
      <p:guideLst>
        <p:guide orient="horz" pos="1752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86" d="100"/>
          <a:sy n="86" d="100"/>
        </p:scale>
        <p:origin x="382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viewProps" Target="view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2B440F78-2C9E-4C7F-818C-B40BB19D3AB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ko-KR" altLang="en-US">
              <a:latin typeface="+mj-ea"/>
              <a:ea typeface="+mj-ea"/>
            </a:endParaRP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ED3FB98-80B9-4155-809A-82659D34A01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79EC3DC8-2383-4F6E-84B5-D479F6119F63}" type="datetime1">
              <a:rPr lang="ko-KR" altLang="en-US" smtClean="0">
                <a:latin typeface="+mj-ea"/>
                <a:ea typeface="+mj-ea"/>
              </a:rPr>
              <a:t>2025-04-02</a:t>
            </a:fld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8DEF847-3492-4888-9C23-1504238536B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ko-KR" altLang="en-US">
              <a:latin typeface="+mj-ea"/>
              <a:ea typeface="+mj-ea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9E48C54-2332-4748-9C65-6A27E550C1F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F7F75FB2-D12E-4669-8522-D3E2C7E6DC97}" type="slidenum">
              <a:rPr lang="en-US" altLang="ko-KR" smtClean="0">
                <a:latin typeface="+mj-ea"/>
                <a:ea typeface="+mj-ea"/>
              </a:rPr>
              <a:t>‹#›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99699180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+mj-ea"/>
                <a:ea typeface="+mj-ea"/>
              </a:defRPr>
            </a:lvl1pPr>
          </a:lstStyle>
          <a:p>
            <a:endParaRPr lang="ko-KR" altLang="en-US" noProof="0">
              <a:latin typeface="+mj-ea"/>
              <a:ea typeface="+mj-ea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+mj-ea"/>
                <a:ea typeface="+mj-ea"/>
              </a:defRPr>
            </a:lvl1pPr>
          </a:lstStyle>
          <a:p>
            <a:fld id="{C8806134-23C9-4270-8FE8-292D1E85468B}" type="datetime1">
              <a:rPr lang="ko-KR" altLang="en-US" smtClean="0"/>
              <a:pPr/>
              <a:t>2025-04-02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ko-KR" altLang="en-US" noProof="0" dirty="0"/>
              <a:t>마스터 텍스트 스타일을 편집하려면 클릭하세요</a:t>
            </a:r>
            <a:r>
              <a:rPr lang="en-US" altLang="ko-KR" noProof="0" dirty="0"/>
              <a:t>.</a:t>
            </a:r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+mj-ea"/>
                <a:ea typeface="+mj-ea"/>
              </a:defRPr>
            </a:lvl1pPr>
          </a:lstStyle>
          <a:p>
            <a:endParaRPr lang="ko-KR" altLang="en-US" noProof="0">
              <a:latin typeface="+mj-ea"/>
              <a:ea typeface="+mj-ea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+mj-ea"/>
                <a:ea typeface="+mj-ea"/>
              </a:defRPr>
            </a:lvl1pPr>
          </a:lstStyle>
          <a:p>
            <a:fld id="{8D18E0B9-48E4-499D-93B2-B07D00395BAC}" type="slidenum">
              <a:rPr lang="en-US" altLang="ko-KR" noProof="0" smtClean="0"/>
              <a:pPr/>
              <a:t>‹#›</a:t>
            </a:fld>
            <a:endParaRPr lang="ko-KR" altLang="en-US" noProof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91404329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8E0B9-48E4-499D-93B2-B07D00395BAC}" type="slidenum">
              <a:rPr lang="en-US" altLang="ko-KR" smtClean="0"/>
              <a:pPr/>
              <a:t>1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8981581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8E0B9-48E4-499D-93B2-B07D00395BAC}" type="slidenum">
              <a:rPr lang="en-US" altLang="ko-KR" smtClean="0"/>
              <a:pPr/>
              <a:t>21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2564251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8E0B9-48E4-499D-93B2-B07D00395BAC}" type="slidenum">
              <a:rPr lang="en-US" altLang="ko-KR" smtClean="0"/>
              <a:pPr/>
              <a:t>23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4461816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8E0B9-48E4-499D-93B2-B07D00395BAC}" type="slidenum">
              <a:rPr lang="en-US" altLang="ko-KR" smtClean="0"/>
              <a:pPr/>
              <a:t>24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6853541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8E0B9-48E4-499D-93B2-B07D00395BAC}" type="slidenum">
              <a:rPr lang="en-US" altLang="ko-KR" smtClean="0"/>
              <a:pPr/>
              <a:t>25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5151153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FF8D8D-B1B0-EFEE-7ACB-27305775FE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5D3E3F2-012C-B0DA-0A1D-6A903331B8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EB8FA11-D3DA-E366-6F54-75D705FC02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2A9C02C-0C4B-1F48-6E13-072EA8B4268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8E0B9-48E4-499D-93B2-B07D00395BAC}" type="slidenum">
              <a:rPr lang="en-US" altLang="ko-KR" smtClean="0"/>
              <a:pPr/>
              <a:t>26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3233443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BCF10B-4E10-A092-0D35-058050EBB4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998E601-00A5-F125-3416-F7B894959D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8BBDAD5-4301-88D5-8305-420D82F24B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F37619A-9FF4-6F21-AF27-E4BEC915B6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8E0B9-48E4-499D-93B2-B07D00395BAC}" type="slidenum">
              <a:rPr lang="en-US" altLang="ko-KR" smtClean="0"/>
              <a:pPr/>
              <a:t>27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0773928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9E2174-9076-71BC-96D3-9FBD9F30C3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A293D14-BE36-33EB-8175-A8A710302A4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D48FD67-07F4-AC5C-57E3-CCE584BF2E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451F921-3B42-65FB-83BF-22C79528476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8E0B9-48E4-499D-93B2-B07D00395BAC}" type="slidenum">
              <a:rPr lang="en-US" altLang="ko-KR" smtClean="0"/>
              <a:pPr/>
              <a:t>28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894715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1E9ED4-FD11-5DDC-B164-125710A118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56FCD85-DE23-3EDA-0698-5BFE195EBE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CE1AAA7-B869-2C8F-4323-478CBFD604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A7EC482-F805-3EA0-9272-FBE12DB667E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8E0B9-48E4-499D-93B2-B07D00395BAC}" type="slidenum">
              <a:rPr lang="en-US" altLang="ko-KR" smtClean="0"/>
              <a:pPr/>
              <a:t>29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0696675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02BAC3-4FFD-5493-9691-32E1BD2A08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5F41DD7-8643-1EEF-B8A4-C37A4493589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46A7B7-BBFF-9D6A-3217-62125D2A88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250C72D-FF9A-4F77-F731-AE872375895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8E0B9-48E4-499D-93B2-B07D00395BAC}" type="slidenum">
              <a:rPr lang="en-US" altLang="ko-KR" smtClean="0"/>
              <a:pPr/>
              <a:t>30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4394382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8E0B9-48E4-499D-93B2-B07D00395BAC}" type="slidenum">
              <a:rPr lang="en-US" altLang="ko-KR" smtClean="0"/>
              <a:pPr/>
              <a:t>2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8708524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8E0B9-48E4-499D-93B2-B07D00395BAC}" type="slidenum">
              <a:rPr lang="en-US" altLang="ko-KR" smtClean="0"/>
              <a:pPr/>
              <a:t>3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5411850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8E0B9-48E4-499D-93B2-B07D00395BAC}" type="slidenum">
              <a:rPr lang="en-US" altLang="ko-KR" smtClean="0"/>
              <a:pPr/>
              <a:t>4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6965830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8E0B9-48E4-499D-93B2-B07D00395BAC}" type="slidenum">
              <a:rPr lang="en-US" altLang="ko-KR" smtClean="0"/>
              <a:pPr/>
              <a:t>8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6975819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8E0B9-48E4-499D-93B2-B07D00395BAC}" type="slidenum">
              <a:rPr lang="en-US" altLang="ko-KR" smtClean="0"/>
              <a:pPr/>
              <a:t>9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9038623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8E0B9-48E4-499D-93B2-B07D00395BAC}" type="slidenum">
              <a:rPr lang="en-US" altLang="ko-KR" smtClean="0"/>
              <a:pPr/>
              <a:t>10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6368754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8E0B9-48E4-499D-93B2-B07D00395BAC}" type="slidenum">
              <a:rPr lang="en-US" altLang="ko-KR" smtClean="0"/>
              <a:pPr/>
              <a:t>13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6806507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8E0B9-48E4-499D-93B2-B07D00395BAC}" type="slidenum">
              <a:rPr lang="en-US" altLang="ko-KR" smtClean="0"/>
              <a:pPr/>
              <a:t>16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2774152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AD3492AC-2023-4442-AF40-53B11C2EF8B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8724" y="457200"/>
            <a:ext cx="11274552" cy="5943600"/>
          </a:xfrm>
          <a:solidFill>
            <a:schemeClr val="accent6"/>
          </a:solidFill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45966" y="1008063"/>
            <a:ext cx="5120640" cy="2054388"/>
          </a:xfrm>
        </p:spPr>
        <p:txBody>
          <a:bodyPr rtlCol="0" anchor="b">
            <a:normAutofit/>
          </a:bodyPr>
          <a:lstStyle>
            <a:lvl1pPr algn="r">
              <a:defRPr sz="540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98970" y="3105163"/>
            <a:ext cx="3167636" cy="647673"/>
          </a:xfrm>
        </p:spPr>
        <p:txBody>
          <a:bodyPr rtlCol="0">
            <a:normAutofit/>
          </a:bodyPr>
          <a:lstStyle>
            <a:lvl1pPr marL="0" indent="0" algn="l">
              <a:buNone/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 noProof="0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4D64503-659B-472D-ABF8-01D077EB0D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/>
              <a:t>20XX</a:t>
            </a:r>
            <a:r>
              <a:rPr lang="ko-KR" altLang="en-US"/>
              <a:t>년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E209C12-0CED-4CD5-B463-885A793CC2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/>
              <a:t>설명 자료 제목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A8F03DA-3AA9-44AC-8E2B-D53B8EBEA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smtClean="0"/>
              <a:pPr/>
              <a:t>‹#›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시장 개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D6B45A-9FA0-4D2A-8BEF-4709BD5C1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ctr"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C06C6CB5-A7CF-4AA0-8E61-3C46EFA041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1524" y="4572000"/>
            <a:ext cx="12188952" cy="2286000"/>
          </a:xfrm>
          <a:solidFill>
            <a:schemeClr val="accent6"/>
          </a:solidFill>
        </p:spPr>
        <p:txBody>
          <a:bodyPr rtlCol="0" anchor="b"/>
          <a:lstStyle>
            <a:lvl1pPr marL="0" indent="0">
              <a:buNone/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5" name="텍스트 개체 틀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8305" y="1696389"/>
            <a:ext cx="3210331" cy="3647605"/>
          </a:xfrm>
          <a:solidFill>
            <a:schemeClr val="bg1"/>
          </a:solidFill>
          <a:ln w="12700">
            <a:solidFill>
              <a:schemeClr val="tx2">
                <a:lumMod val="20000"/>
                <a:lumOff val="80000"/>
              </a:schemeClr>
            </a:solidFill>
          </a:ln>
        </p:spPr>
        <p:txBody>
          <a:bodyPr lIns="91440" tIns="457200" rtlCol="0">
            <a:noAutofit/>
          </a:bodyPr>
          <a:lstStyle>
            <a:lvl1pPr marL="0" indent="0" algn="ctr">
              <a:buNone/>
              <a:defRPr sz="3200" b="0">
                <a:solidFill>
                  <a:schemeClr val="accent4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부제목</a:t>
            </a:r>
          </a:p>
        </p:txBody>
      </p:sp>
      <p:sp>
        <p:nvSpPr>
          <p:cNvPr id="17" name="텍스트 개체 틀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5593" y="2750695"/>
            <a:ext cx="2743200" cy="2465883"/>
          </a:xfrm>
        </p:spPr>
        <p:txBody>
          <a:bodyPr rtlCol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/>
              <a:t>20XX</a:t>
            </a:r>
            <a:r>
              <a:rPr lang="ko-KR" altLang="en-US"/>
              <a:t>년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id="{45F3F79F-C68B-4A8C-B9F0-4BF82DCC6D5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516628" y="1696389"/>
            <a:ext cx="3209544" cy="3648456"/>
          </a:xfrm>
          <a:solidFill>
            <a:schemeClr val="bg1"/>
          </a:solidFill>
          <a:ln w="12700">
            <a:solidFill>
              <a:schemeClr val="tx2">
                <a:lumMod val="20000"/>
                <a:lumOff val="80000"/>
              </a:schemeClr>
            </a:solidFill>
          </a:ln>
        </p:spPr>
        <p:txBody>
          <a:bodyPr tIns="457200" rtlCol="0">
            <a:noAutofit/>
          </a:bodyPr>
          <a:lstStyle>
            <a:lvl1pPr marL="0" indent="0" algn="ctr">
              <a:buNone/>
              <a:defRPr sz="3200" b="0">
                <a:solidFill>
                  <a:schemeClr val="accent4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부제목</a:t>
            </a:r>
          </a:p>
        </p:txBody>
      </p:sp>
      <p:sp>
        <p:nvSpPr>
          <p:cNvPr id="18" name="텍스트 개체 틀 18">
            <a:extLst>
              <a:ext uri="{FF2B5EF4-FFF2-40B4-BE49-F238E27FC236}">
                <a16:creationId xmlns:a16="http://schemas.microsoft.com/office/drawing/2014/main" id="{7E2099CC-3C3F-4C3B-825F-C69EBE0F0D1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765548" y="2750695"/>
            <a:ext cx="2743200" cy="2465883"/>
          </a:xfrm>
        </p:spPr>
        <p:txBody>
          <a:bodyPr rtlCol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/>
              <a:t>설명 자료 제목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텍스트 개체 틀 15">
            <a:extLst>
              <a:ext uri="{FF2B5EF4-FFF2-40B4-BE49-F238E27FC236}">
                <a16:creationId xmlns:a16="http://schemas.microsoft.com/office/drawing/2014/main" id="{D904408A-D9CD-40EC-A60A-5AFD4501F7B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148764" y="1696389"/>
            <a:ext cx="3209544" cy="3648456"/>
          </a:xfrm>
          <a:solidFill>
            <a:schemeClr val="bg1"/>
          </a:solidFill>
          <a:ln w="12700">
            <a:solidFill>
              <a:schemeClr val="tx2">
                <a:lumMod val="20000"/>
                <a:lumOff val="80000"/>
              </a:schemeClr>
            </a:solidFill>
          </a:ln>
        </p:spPr>
        <p:txBody>
          <a:bodyPr tIns="457200" rtlCol="0">
            <a:noAutofit/>
          </a:bodyPr>
          <a:lstStyle>
            <a:lvl1pPr marL="0" indent="0" algn="ctr">
              <a:buNone/>
              <a:defRPr sz="3200" b="0">
                <a:solidFill>
                  <a:schemeClr val="accent4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부제목</a:t>
            </a:r>
          </a:p>
        </p:txBody>
      </p:sp>
      <p:sp>
        <p:nvSpPr>
          <p:cNvPr id="21" name="텍스트 개체 틀 18">
            <a:extLst>
              <a:ext uri="{FF2B5EF4-FFF2-40B4-BE49-F238E27FC236}">
                <a16:creationId xmlns:a16="http://schemas.microsoft.com/office/drawing/2014/main" id="{F6FD60C1-21C4-4DFB-A5A9-717DE2A98BA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77130" y="2750695"/>
            <a:ext cx="2743200" cy="2465883"/>
          </a:xfrm>
        </p:spPr>
        <p:txBody>
          <a:bodyPr rtlCol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smtClean="0"/>
              <a:pPr/>
              <a:t>‹#›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725852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시장 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텍스트 개체 틀 3">
            <a:extLst>
              <a:ext uri="{FF2B5EF4-FFF2-40B4-BE49-F238E27FC236}">
                <a16:creationId xmlns:a16="http://schemas.microsoft.com/office/drawing/2014/main" id="{3A5BA28D-2313-499F-93AB-7C86B030570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466593" y="2207455"/>
            <a:ext cx="1351811" cy="109728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rtlCol="0" anchor="ctr" anchorCtr="1">
            <a:norm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n-US" altLang="ko-KR" noProof="0"/>
              <a:t>1</a:t>
            </a:r>
          </a:p>
        </p:txBody>
      </p:sp>
      <p:sp>
        <p:nvSpPr>
          <p:cNvPr id="22" name="텍스트 개체 틀 3">
            <a:extLst>
              <a:ext uri="{FF2B5EF4-FFF2-40B4-BE49-F238E27FC236}">
                <a16:creationId xmlns:a16="http://schemas.microsoft.com/office/drawing/2014/main" id="{98516B14-EF29-444F-82DA-19F5011C7DD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466592" y="3559605"/>
            <a:ext cx="1353313" cy="109728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rtlCol="0" anchor="ctr" anchorCtr="1">
            <a:norm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n-US" altLang="ko-KR" noProof="0"/>
              <a:t>2</a:t>
            </a:r>
            <a:endParaRPr lang="ko-KR" altLang="en-ZA" noProof="0"/>
          </a:p>
        </p:txBody>
      </p:sp>
      <p:sp>
        <p:nvSpPr>
          <p:cNvPr id="23" name="텍스트 개체 틀 3">
            <a:extLst>
              <a:ext uri="{FF2B5EF4-FFF2-40B4-BE49-F238E27FC236}">
                <a16:creationId xmlns:a16="http://schemas.microsoft.com/office/drawing/2014/main" id="{BFDD67D8-D69E-405B-825C-A9AF88C1A80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466592" y="4905756"/>
            <a:ext cx="1353314" cy="109728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rtlCol="0" anchor="ctr" anchorCtr="1">
            <a:norm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n-US" altLang="ko-KR" noProof="0"/>
              <a:t>3</a:t>
            </a:r>
            <a:endParaRPr lang="ko-KR" altLang="en-ZA" noProof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ctr"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ZA" noProof="0"/>
          </a:p>
        </p:txBody>
      </p:sp>
      <p:sp>
        <p:nvSpPr>
          <p:cNvPr id="9" name="그림 개체 틀 8">
            <a:extLst>
              <a:ext uri="{FF2B5EF4-FFF2-40B4-BE49-F238E27FC236}">
                <a16:creationId xmlns:a16="http://schemas.microsoft.com/office/drawing/2014/main" id="{E3354A33-C884-44F0-A320-DF2EBA500D10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1371600" y="2202883"/>
            <a:ext cx="1106424" cy="1106424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28" name="그림 개체 틀 8">
            <a:extLst>
              <a:ext uri="{FF2B5EF4-FFF2-40B4-BE49-F238E27FC236}">
                <a16:creationId xmlns:a16="http://schemas.microsoft.com/office/drawing/2014/main" id="{7AF29B8F-D39A-4F3A-909A-9D298FB7224E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1371600" y="3555033"/>
            <a:ext cx="1106424" cy="1106424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31" name="그림 개체 틀 8">
            <a:extLst>
              <a:ext uri="{FF2B5EF4-FFF2-40B4-BE49-F238E27FC236}">
                <a16:creationId xmlns:a16="http://schemas.microsoft.com/office/drawing/2014/main" id="{83A1C8AA-5F7D-4C12-9724-97F4B72D8A78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1371600" y="4901184"/>
            <a:ext cx="1106424" cy="1106424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14" name="텍스트 개체 틀 9">
            <a:extLst>
              <a:ext uri="{FF2B5EF4-FFF2-40B4-BE49-F238E27FC236}">
                <a16:creationId xmlns:a16="http://schemas.microsoft.com/office/drawing/2014/main" id="{19BE8230-B656-44E2-9319-E1464125040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813048" y="2207455"/>
            <a:ext cx="3657600" cy="109728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marL="266700" lvl="0" indent="-266700" algn="ctr" rtl="0"/>
            <a:r>
              <a:rPr lang="ko-KR" altLang="en-US" noProof="0"/>
              <a:t>구역 머리글</a:t>
            </a:r>
          </a:p>
        </p:txBody>
      </p:sp>
      <p:sp>
        <p:nvSpPr>
          <p:cNvPr id="24" name="텍스트 개체 틀 9">
            <a:extLst>
              <a:ext uri="{FF2B5EF4-FFF2-40B4-BE49-F238E27FC236}">
                <a16:creationId xmlns:a16="http://schemas.microsoft.com/office/drawing/2014/main" id="{4ADD189D-5EFF-456A-9AEB-E8DB3452742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813048" y="3559605"/>
            <a:ext cx="3657600" cy="109728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marL="266700" lvl="0" indent="-266700" algn="ctr" rtl="0"/>
            <a:r>
              <a:rPr lang="ko-KR" altLang="en-US" noProof="0"/>
              <a:t>구역 머리글</a:t>
            </a:r>
          </a:p>
        </p:txBody>
      </p:sp>
      <p:sp>
        <p:nvSpPr>
          <p:cNvPr id="29" name="텍스트 개체 틀 9">
            <a:extLst>
              <a:ext uri="{FF2B5EF4-FFF2-40B4-BE49-F238E27FC236}">
                <a16:creationId xmlns:a16="http://schemas.microsoft.com/office/drawing/2014/main" id="{53862BA6-E42C-4C58-871B-8705122D668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813048" y="4905756"/>
            <a:ext cx="3657600" cy="109728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marL="266700" lvl="0" indent="-266700" algn="ctr" rtl="0"/>
            <a:r>
              <a:rPr lang="ko-KR" altLang="en-US" noProof="0"/>
              <a:t>구역 머리글</a:t>
            </a:r>
          </a:p>
        </p:txBody>
      </p:sp>
      <p:sp>
        <p:nvSpPr>
          <p:cNvPr id="19" name="내용 개체 틀 3">
            <a:extLst>
              <a:ext uri="{FF2B5EF4-FFF2-40B4-BE49-F238E27FC236}">
                <a16:creationId xmlns:a16="http://schemas.microsoft.com/office/drawing/2014/main" id="{B1F9D630-F36F-43B5-B6A8-62245E084CAB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7470648" y="2207455"/>
            <a:ext cx="3657600" cy="1097280"/>
          </a:xfrm>
          <a:solidFill>
            <a:schemeClr val="accent3">
              <a:alpha val="50000"/>
            </a:schemeClr>
          </a:solidFill>
          <a:ln>
            <a:solidFill>
              <a:schemeClr val="accent3">
                <a:alpha val="50000"/>
              </a:schemeClr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구역 설명</a:t>
            </a:r>
            <a:endParaRPr lang="ko-KR" altLang="en-ZA" noProof="0"/>
          </a:p>
        </p:txBody>
      </p:sp>
      <p:sp>
        <p:nvSpPr>
          <p:cNvPr id="27" name="내용 개체 틀 3">
            <a:extLst>
              <a:ext uri="{FF2B5EF4-FFF2-40B4-BE49-F238E27FC236}">
                <a16:creationId xmlns:a16="http://schemas.microsoft.com/office/drawing/2014/main" id="{C670C5D6-AD2E-415C-BAFE-A8239C15159E}"/>
              </a:ext>
            </a:extLst>
          </p:cNvPr>
          <p:cNvSpPr>
            <a:spLocks noGrp="1"/>
          </p:cNvSpPr>
          <p:nvPr>
            <p:ph sz="half" idx="38" hasCustomPrompt="1"/>
          </p:nvPr>
        </p:nvSpPr>
        <p:spPr>
          <a:xfrm>
            <a:off x="7470648" y="3559605"/>
            <a:ext cx="3657600" cy="1097280"/>
          </a:xfrm>
          <a:solidFill>
            <a:schemeClr val="accent3">
              <a:alpha val="50000"/>
            </a:schemeClr>
          </a:solidFill>
          <a:ln>
            <a:solidFill>
              <a:schemeClr val="accent3">
                <a:alpha val="50000"/>
              </a:schemeClr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구역 설명</a:t>
            </a:r>
            <a:endParaRPr lang="ko-KR" altLang="en-ZA" noProof="0"/>
          </a:p>
        </p:txBody>
      </p:sp>
      <p:sp>
        <p:nvSpPr>
          <p:cNvPr id="30" name="내용 개체 틀 3">
            <a:extLst>
              <a:ext uri="{FF2B5EF4-FFF2-40B4-BE49-F238E27FC236}">
                <a16:creationId xmlns:a16="http://schemas.microsoft.com/office/drawing/2014/main" id="{26DDBF97-B5FA-415C-9E0D-A4A556C40805}"/>
              </a:ext>
            </a:extLst>
          </p:cNvPr>
          <p:cNvSpPr>
            <a:spLocks noGrp="1"/>
          </p:cNvSpPr>
          <p:nvPr>
            <p:ph sz="half" idx="41" hasCustomPrompt="1"/>
          </p:nvPr>
        </p:nvSpPr>
        <p:spPr>
          <a:xfrm>
            <a:off x="7470648" y="4905756"/>
            <a:ext cx="3657600" cy="1097280"/>
          </a:xfrm>
          <a:solidFill>
            <a:schemeClr val="accent3">
              <a:alpha val="50000"/>
            </a:schemeClr>
          </a:solidFill>
          <a:ln>
            <a:solidFill>
              <a:schemeClr val="accent3">
                <a:alpha val="50000"/>
              </a:schemeClr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구역 설명</a:t>
            </a:r>
            <a:endParaRPr lang="ko-KR" altLang="en-ZA" noProof="0"/>
          </a:p>
        </p:txBody>
      </p:sp>
      <p:sp>
        <p:nvSpPr>
          <p:cNvPr id="17" name="날짜 개체 틀 1">
            <a:extLst>
              <a:ext uri="{FF2B5EF4-FFF2-40B4-BE49-F238E27FC236}">
                <a16:creationId xmlns:a16="http://schemas.microsoft.com/office/drawing/2014/main" id="{8408DD66-4FD2-41B2-AD2E-24ADA0398198}"/>
              </a:ext>
            </a:extLst>
          </p:cNvPr>
          <p:cNvSpPr>
            <a:spLocks noGrp="1"/>
          </p:cNvSpPr>
          <p:nvPr>
            <p:ph type="dt" sz="half" idx="43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/>
              <a:t>20XX</a:t>
            </a:r>
            <a:r>
              <a:rPr lang="ko-KR" altLang="en-US"/>
              <a:t>년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/>
              <a:t>설명 자료 제목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19B51A1E-902D-48AF-9020-955120F399B6}" type="slidenum">
              <a:rPr lang="en-ZA" altLang="ko-KR" smtClean="0"/>
              <a:pPr/>
              <a:t>‹#›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15403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분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ctr"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ZA" noProof="0"/>
          </a:p>
        </p:txBody>
      </p:sp>
      <p:sp>
        <p:nvSpPr>
          <p:cNvPr id="10" name="텍스트 개체 틀 5">
            <a:extLst>
              <a:ext uri="{FF2B5EF4-FFF2-40B4-BE49-F238E27FC236}">
                <a16:creationId xmlns:a16="http://schemas.microsoft.com/office/drawing/2014/main" id="{6CD52AD9-4495-432B-B01C-26AAF0EAA89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992992" y="2232908"/>
            <a:ext cx="2194560" cy="274320"/>
          </a:xfrm>
        </p:spPr>
        <p:txBody>
          <a:bodyPr rtlCol="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200" b="1">
                <a:solidFill>
                  <a:schemeClr val="accent4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사분면 제목</a:t>
            </a:r>
          </a:p>
        </p:txBody>
      </p:sp>
      <p:sp>
        <p:nvSpPr>
          <p:cNvPr id="12" name="텍스트 개체 틀 5">
            <a:extLst>
              <a:ext uri="{FF2B5EF4-FFF2-40B4-BE49-F238E27FC236}">
                <a16:creationId xmlns:a16="http://schemas.microsoft.com/office/drawing/2014/main" id="{AF9EB7E7-72B3-4FD3-B153-815A53CB1B7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8728" y="3494402"/>
            <a:ext cx="2194560" cy="274320"/>
          </a:xfrm>
        </p:spPr>
        <p:txBody>
          <a:bodyPr rtlCol="0"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1200" b="1">
                <a:solidFill>
                  <a:schemeClr val="accent4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사분면 제목</a:t>
            </a:r>
          </a:p>
        </p:txBody>
      </p:sp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139AE34A-A4BE-43AA-9A69-9A18D5FC53D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310732" y="3494402"/>
            <a:ext cx="2194560" cy="274320"/>
          </a:xfrm>
        </p:spPr>
        <p:txBody>
          <a:bodyPr rtlCol="0">
            <a:noAutofit/>
          </a:bodyPr>
          <a:lstStyle>
            <a:lvl1pPr marL="0" indent="0" algn="r">
              <a:buFont typeface="Arial" panose="020B0604020202020204" pitchFamily="34" charset="0"/>
              <a:buNone/>
              <a:defRPr sz="1200" b="1">
                <a:solidFill>
                  <a:schemeClr val="accent4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사분면 제목</a:t>
            </a:r>
          </a:p>
        </p:txBody>
      </p:sp>
      <p:sp>
        <p:nvSpPr>
          <p:cNvPr id="11" name="텍스트 개체 틀 5">
            <a:extLst>
              <a:ext uri="{FF2B5EF4-FFF2-40B4-BE49-F238E27FC236}">
                <a16:creationId xmlns:a16="http://schemas.microsoft.com/office/drawing/2014/main" id="{23E8F54F-C5BD-4FE6-BB69-FEC69BC0FDD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92992" y="5287722"/>
            <a:ext cx="2194560" cy="274320"/>
          </a:xfrm>
        </p:spPr>
        <p:txBody>
          <a:bodyPr rtlCol="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200" b="1">
                <a:solidFill>
                  <a:schemeClr val="accent4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사분면 제목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7F7357E-EB66-4B24-BD83-CDF02BFEB8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67923" y="2586939"/>
            <a:ext cx="10677317" cy="2637195"/>
            <a:chOff x="767923" y="2586939"/>
            <a:chExt cx="10677317" cy="2637195"/>
          </a:xfrm>
        </p:grpSpPr>
        <p:sp>
          <p:nvSpPr>
            <p:cNvPr id="26" name="자유형: 도형 25">
              <a:extLst>
                <a:ext uri="{FF2B5EF4-FFF2-40B4-BE49-F238E27FC236}">
                  <a16:creationId xmlns:a16="http://schemas.microsoft.com/office/drawing/2014/main" id="{E5CC96AF-1ECA-45C5-A903-6341850289F9}"/>
                </a:ext>
              </a:extLst>
            </p:cNvPr>
            <p:cNvSpPr/>
            <p:nvPr userDrawn="1"/>
          </p:nvSpPr>
          <p:spPr>
            <a:xfrm>
              <a:off x="6098501" y="2586991"/>
              <a:ext cx="46095" cy="1231565"/>
            </a:xfrm>
            <a:custGeom>
              <a:avLst/>
              <a:gdLst>
                <a:gd name="connsiteX0" fmla="*/ 375 w 46095"/>
                <a:gd name="connsiteY0" fmla="*/ 0 h 1231565"/>
                <a:gd name="connsiteX1" fmla="*/ 46095 w 46095"/>
                <a:gd name="connsiteY1" fmla="*/ 114776 h 1231565"/>
                <a:gd name="connsiteX2" fmla="*/ 46095 w 46095"/>
                <a:gd name="connsiteY2" fmla="*/ 1231565 h 1231565"/>
                <a:gd name="connsiteX3" fmla="*/ 0 w 46095"/>
                <a:gd name="connsiteY3" fmla="*/ 1231565 h 1231565"/>
                <a:gd name="connsiteX4" fmla="*/ 0 w 46095"/>
                <a:gd name="connsiteY4" fmla="*/ 942 h 1231565"/>
                <a:gd name="connsiteX5" fmla="*/ 375 w 46095"/>
                <a:gd name="connsiteY5" fmla="*/ 0 h 1231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095" h="1231565">
                  <a:moveTo>
                    <a:pt x="375" y="0"/>
                  </a:moveTo>
                  <a:lnTo>
                    <a:pt x="46095" y="114776"/>
                  </a:lnTo>
                  <a:lnTo>
                    <a:pt x="46095" y="1231565"/>
                  </a:lnTo>
                  <a:lnTo>
                    <a:pt x="0" y="1231565"/>
                  </a:lnTo>
                  <a:lnTo>
                    <a:pt x="0" y="942"/>
                  </a:lnTo>
                  <a:lnTo>
                    <a:pt x="375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" name="자유형: 도형 24">
              <a:extLst>
                <a:ext uri="{FF2B5EF4-FFF2-40B4-BE49-F238E27FC236}">
                  <a16:creationId xmlns:a16="http://schemas.microsoft.com/office/drawing/2014/main" id="{07574821-21A4-483A-9824-B9CB9EC4B770}"/>
                </a:ext>
              </a:extLst>
            </p:cNvPr>
            <p:cNvSpPr/>
            <p:nvPr userDrawn="1"/>
          </p:nvSpPr>
          <p:spPr>
            <a:xfrm>
              <a:off x="6053156" y="3818555"/>
              <a:ext cx="45345" cy="97190"/>
            </a:xfrm>
            <a:custGeom>
              <a:avLst/>
              <a:gdLst>
                <a:gd name="connsiteX0" fmla="*/ 0 w 45345"/>
                <a:gd name="connsiteY0" fmla="*/ 0 h 97190"/>
                <a:gd name="connsiteX1" fmla="*/ 45345 w 45345"/>
                <a:gd name="connsiteY1" fmla="*/ 0 h 97190"/>
                <a:gd name="connsiteX2" fmla="*/ 45345 w 45345"/>
                <a:gd name="connsiteY2" fmla="*/ 97190 h 97190"/>
                <a:gd name="connsiteX3" fmla="*/ 0 w 45345"/>
                <a:gd name="connsiteY3" fmla="*/ 97190 h 97190"/>
                <a:gd name="connsiteX4" fmla="*/ 0 w 45345"/>
                <a:gd name="connsiteY4" fmla="*/ 0 h 97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345" h="97190">
                  <a:moveTo>
                    <a:pt x="0" y="0"/>
                  </a:moveTo>
                  <a:lnTo>
                    <a:pt x="45345" y="0"/>
                  </a:lnTo>
                  <a:lnTo>
                    <a:pt x="45345" y="97190"/>
                  </a:lnTo>
                  <a:lnTo>
                    <a:pt x="0" y="971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" name="자유형: 도형 21">
              <a:extLst>
                <a:ext uri="{FF2B5EF4-FFF2-40B4-BE49-F238E27FC236}">
                  <a16:creationId xmlns:a16="http://schemas.microsoft.com/office/drawing/2014/main" id="{F8C191E1-94CD-4DEF-9125-7E667370926A}"/>
                </a:ext>
              </a:extLst>
            </p:cNvPr>
            <p:cNvSpPr/>
            <p:nvPr userDrawn="1"/>
          </p:nvSpPr>
          <p:spPr>
            <a:xfrm>
              <a:off x="6098500" y="2586939"/>
              <a:ext cx="111238" cy="1231616"/>
            </a:xfrm>
            <a:custGeom>
              <a:avLst/>
              <a:gdLst>
                <a:gd name="connsiteX0" fmla="*/ 0 w 111238"/>
                <a:gd name="connsiteY0" fmla="*/ 0 h 1231616"/>
                <a:gd name="connsiteX1" fmla="*/ 111238 w 111238"/>
                <a:gd name="connsiteY1" fmla="*/ 0 h 1231616"/>
                <a:gd name="connsiteX2" fmla="*/ 111238 w 111238"/>
                <a:gd name="connsiteY2" fmla="*/ 1231616 h 1231616"/>
                <a:gd name="connsiteX3" fmla="*/ 46095 w 111238"/>
                <a:gd name="connsiteY3" fmla="*/ 1231616 h 1231616"/>
                <a:gd name="connsiteX4" fmla="*/ 46095 w 111238"/>
                <a:gd name="connsiteY4" fmla="*/ 114827 h 1231616"/>
                <a:gd name="connsiteX5" fmla="*/ 375 w 111238"/>
                <a:gd name="connsiteY5" fmla="*/ 51 h 1231616"/>
                <a:gd name="connsiteX6" fmla="*/ 0 w 111238"/>
                <a:gd name="connsiteY6" fmla="*/ 993 h 1231616"/>
                <a:gd name="connsiteX7" fmla="*/ 0 w 111238"/>
                <a:gd name="connsiteY7" fmla="*/ 0 h 1231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1238" h="1231616">
                  <a:moveTo>
                    <a:pt x="0" y="0"/>
                  </a:moveTo>
                  <a:lnTo>
                    <a:pt x="111238" y="0"/>
                  </a:lnTo>
                  <a:lnTo>
                    <a:pt x="111238" y="1231616"/>
                  </a:lnTo>
                  <a:lnTo>
                    <a:pt x="46095" y="1231616"/>
                  </a:lnTo>
                  <a:lnTo>
                    <a:pt x="46095" y="114827"/>
                  </a:lnTo>
                  <a:lnTo>
                    <a:pt x="375" y="51"/>
                  </a:lnTo>
                  <a:lnTo>
                    <a:pt x="0" y="9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7E6DEF02-ADC5-487F-AA38-28AE410EBEB1}"/>
                </a:ext>
              </a:extLst>
            </p:cNvPr>
            <p:cNvSpPr/>
            <p:nvPr userDrawn="1"/>
          </p:nvSpPr>
          <p:spPr>
            <a:xfrm>
              <a:off x="6053156" y="2587933"/>
              <a:ext cx="36576" cy="126204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7F5BD053-8127-4207-8BB6-88934D1FE4A5}"/>
                </a:ext>
              </a:extLst>
            </p:cNvPr>
            <p:cNvSpPr/>
            <p:nvPr userDrawn="1"/>
          </p:nvSpPr>
          <p:spPr>
            <a:xfrm>
              <a:off x="767923" y="3818556"/>
              <a:ext cx="5349240" cy="36576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06CFD50B-0B31-48EB-8D44-673C8CEC29B7}"/>
                </a:ext>
              </a:extLst>
            </p:cNvPr>
            <p:cNvSpPr/>
            <p:nvPr userDrawn="1"/>
          </p:nvSpPr>
          <p:spPr>
            <a:xfrm>
              <a:off x="6117163" y="3818554"/>
              <a:ext cx="5328077" cy="36576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3C715010-62CF-4E58-992F-47427FCB0C02}"/>
                </a:ext>
              </a:extLst>
            </p:cNvPr>
            <p:cNvSpPr/>
            <p:nvPr userDrawn="1"/>
          </p:nvSpPr>
          <p:spPr>
            <a:xfrm>
              <a:off x="6053155" y="3852534"/>
              <a:ext cx="36576" cy="13716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7" name="날짜 개체 틀 1">
            <a:extLst>
              <a:ext uri="{FF2B5EF4-FFF2-40B4-BE49-F238E27FC236}">
                <a16:creationId xmlns:a16="http://schemas.microsoft.com/office/drawing/2014/main" id="{17311117-A0EF-438B-BF68-75DF09D85045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/>
              <a:t>20XX</a:t>
            </a:r>
            <a:r>
              <a:rPr lang="ko-KR" altLang="en-US"/>
              <a:t>년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/>
              <a:t>설명 자료 제목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19B51A1E-902D-48AF-9020-955120F399B6}" type="slidenum">
              <a:rPr lang="en-ZA" altLang="ko-KR" smtClean="0"/>
              <a:pPr/>
              <a:t>‹#›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78033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성장 전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D6B45A-9FA0-4D2A-8BEF-4709BD5C1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59924"/>
          </a:xfrm>
        </p:spPr>
        <p:txBody>
          <a:bodyPr bIns="91440" rtlCol="0" anchor="b"/>
          <a:lstStyle>
            <a:lvl1pPr algn="ctr"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13" name="텍스트 개체 틀 2">
            <a:extLst>
              <a:ext uri="{FF2B5EF4-FFF2-40B4-BE49-F238E27FC236}">
                <a16:creationId xmlns:a16="http://schemas.microsoft.com/office/drawing/2014/main" id="{8FDD847D-284F-43B9-91A9-0A2AE4977EE1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1426525"/>
            <a:ext cx="10515600" cy="457200"/>
          </a:xfrm>
        </p:spPr>
        <p:txBody>
          <a:bodyPr rtlCol="0"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5" name="텍스트 개체 틀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97280" y="2458260"/>
            <a:ext cx="3200400" cy="731520"/>
          </a:xfrm>
          <a:solidFill>
            <a:schemeClr val="accent2"/>
          </a:solidFill>
        </p:spPr>
        <p:txBody>
          <a:bodyPr rtlCol="0" anchor="ctr" anchorCtr="1">
            <a:norm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부제목을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7" name="텍스트 개체 틀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5593" y="3191256"/>
            <a:ext cx="3200400" cy="2465883"/>
          </a:xfrm>
          <a:noFill/>
          <a:ln>
            <a:solidFill>
              <a:schemeClr val="accent2"/>
            </a:solidFill>
          </a:ln>
        </p:spPr>
        <p:txBody>
          <a:bodyPr lIns="182880" tIns="91440" rIns="182880" rtlCol="0" anchor="t" anchorCtr="1">
            <a:normAutofit/>
          </a:bodyPr>
          <a:lstStyle>
            <a:lvl1pPr marL="0" indent="0" algn="ctr">
              <a:lnSpc>
                <a:spcPts val="2400"/>
              </a:lnSpc>
              <a:spcBef>
                <a:spcPts val="0"/>
              </a:spcBef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id="{45F3F79F-C68B-4A8C-B9F0-4BF82DCC6D5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625274" y="2458260"/>
            <a:ext cx="3200400" cy="731520"/>
          </a:xfrm>
          <a:solidFill>
            <a:schemeClr val="accent2"/>
          </a:solidFill>
        </p:spPr>
        <p:txBody>
          <a:bodyPr rtlCol="0" anchor="ctr" anchorCtr="1">
            <a:norm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부제목을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8" name="텍스트 개체 틀 18">
            <a:extLst>
              <a:ext uri="{FF2B5EF4-FFF2-40B4-BE49-F238E27FC236}">
                <a16:creationId xmlns:a16="http://schemas.microsoft.com/office/drawing/2014/main" id="{7E2099CC-3C3F-4C3B-825F-C69EBE0F0D1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26864" y="3191256"/>
            <a:ext cx="3200400" cy="2465883"/>
          </a:xfrm>
          <a:noFill/>
          <a:ln>
            <a:solidFill>
              <a:schemeClr val="accent2"/>
            </a:solidFill>
          </a:ln>
        </p:spPr>
        <p:txBody>
          <a:bodyPr lIns="182880" tIns="182880" rIns="182880" rtlCol="0" anchor="t" anchorCtr="1">
            <a:normAutofit/>
          </a:bodyPr>
          <a:lstStyle>
            <a:lvl1pPr marL="0" indent="0" algn="ctr">
              <a:lnSpc>
                <a:spcPts val="2400"/>
              </a:lnSpc>
              <a:spcBef>
                <a:spcPts val="0"/>
              </a:spcBef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0" name="텍스트 개체 틀 15">
            <a:extLst>
              <a:ext uri="{FF2B5EF4-FFF2-40B4-BE49-F238E27FC236}">
                <a16:creationId xmlns:a16="http://schemas.microsoft.com/office/drawing/2014/main" id="{D904408A-D9CD-40EC-A60A-5AFD4501F7B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153269" y="2458260"/>
            <a:ext cx="3200400" cy="731520"/>
          </a:xfrm>
          <a:solidFill>
            <a:schemeClr val="accent2"/>
          </a:solidFill>
        </p:spPr>
        <p:txBody>
          <a:bodyPr rtlCol="0" anchor="ctr" anchorCtr="1">
            <a:norm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부제목을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1" name="텍스트 개체 틀 18">
            <a:extLst>
              <a:ext uri="{FF2B5EF4-FFF2-40B4-BE49-F238E27FC236}">
                <a16:creationId xmlns:a16="http://schemas.microsoft.com/office/drawing/2014/main" id="{F6FD60C1-21C4-4DFB-A5A9-717DE2A98BA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156448" y="3191256"/>
            <a:ext cx="3200400" cy="2465883"/>
          </a:xfrm>
          <a:noFill/>
          <a:ln>
            <a:solidFill>
              <a:schemeClr val="accent2"/>
            </a:solidFill>
          </a:ln>
        </p:spPr>
        <p:txBody>
          <a:bodyPr lIns="182880" tIns="182880" rIns="182880" rtlCol="0" anchor="t" anchorCtr="1">
            <a:normAutofit/>
          </a:bodyPr>
          <a:lstStyle>
            <a:lvl1pPr marL="0" indent="0" algn="ctr">
              <a:lnSpc>
                <a:spcPts val="2400"/>
              </a:lnSpc>
              <a:spcBef>
                <a:spcPts val="0"/>
              </a:spcBef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/>
              <a:t>20XX</a:t>
            </a:r>
            <a:r>
              <a:rPr lang="ko-KR" altLang="en-US"/>
              <a:t>년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/>
              <a:t>설명 자료 제목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smtClean="0"/>
              <a:pPr/>
              <a:t>‹#›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158638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차트 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>
            <a:lvl1pPr algn="ctr"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10" name="텍스트 개체 틀 2">
            <a:extLst>
              <a:ext uri="{FF2B5EF4-FFF2-40B4-BE49-F238E27FC236}">
                <a16:creationId xmlns:a16="http://schemas.microsoft.com/office/drawing/2014/main" id="{0DD8E1C1-2F29-4EF8-B7B9-75E2DC5049C7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1850" y="1426525"/>
            <a:ext cx="10515600" cy="457200"/>
          </a:xfrm>
        </p:spPr>
        <p:txBody>
          <a:bodyPr rtlCol="0"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06438" y="2071688"/>
            <a:ext cx="5029200" cy="457200"/>
          </a:xfrm>
        </p:spPr>
        <p:txBody>
          <a:bodyPr rtlCol="0" anchor="ctr" anchorCtr="0">
            <a:normAutofit/>
          </a:bodyPr>
          <a:lstStyle>
            <a:lvl1pPr marL="0" indent="0">
              <a:buNone/>
              <a:defRPr sz="2000" b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706438" y="2641555"/>
            <a:ext cx="5029200" cy="3474720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467475" y="2071688"/>
            <a:ext cx="5029200" cy="457200"/>
          </a:xfrm>
        </p:spPr>
        <p:txBody>
          <a:bodyPr rtlCol="0" anchor="ctr" anchorCtr="0">
            <a:normAutofit/>
          </a:bodyPr>
          <a:lstStyle>
            <a:lvl1pPr marL="0" indent="0">
              <a:buNone/>
              <a:defRPr sz="2000" b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467475" y="2641555"/>
            <a:ext cx="5029200" cy="3474720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/>
              <a:t>20XX</a:t>
            </a:r>
            <a:r>
              <a:rPr lang="ko-KR" altLang="en-US"/>
              <a:t>년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/>
              <a:t>설명 자료 제목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smtClean="0"/>
              <a:pPr/>
              <a:t>‹#›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926302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시간 표시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ctr"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ZA" noProof="0"/>
          </a:p>
        </p:txBody>
      </p:sp>
      <p:sp>
        <p:nvSpPr>
          <p:cNvPr id="64" name="텍스트 개체 틀 3">
            <a:extLst>
              <a:ext uri="{FF2B5EF4-FFF2-40B4-BE49-F238E27FC236}">
                <a16:creationId xmlns:a16="http://schemas.microsoft.com/office/drawing/2014/main" id="{A8B6EDEE-DE90-436D-BFA9-9709BE86FD0A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2258568" y="2304288"/>
            <a:ext cx="1554480" cy="561975"/>
          </a:xfrm>
          <a:solidFill>
            <a:schemeClr val="accent3"/>
          </a:solidFill>
          <a:ln>
            <a:noFill/>
          </a:ln>
        </p:spPr>
        <p:txBody>
          <a:bodyPr tIns="36000" rtlCol="0" anchor="ctr" anchorCtr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3600"/>
              </a:spcBef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항목 제목</a:t>
            </a:r>
            <a:endParaRPr lang="ko-KR" altLang="en-ZA" noProof="0"/>
          </a:p>
        </p:txBody>
      </p:sp>
      <p:sp>
        <p:nvSpPr>
          <p:cNvPr id="38" name="텍스트 개체 틀 10">
            <a:extLst>
              <a:ext uri="{FF2B5EF4-FFF2-40B4-BE49-F238E27FC236}">
                <a16:creationId xmlns:a16="http://schemas.microsoft.com/office/drawing/2014/main" id="{5FBFE975-0A80-48E8-AA52-A4674F3B96A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354712"/>
            <a:ext cx="731520" cy="457200"/>
          </a:xfrm>
        </p:spPr>
        <p:txBody>
          <a:bodyPr rtlCol="0" anchor="ctr"/>
          <a:lstStyle>
            <a:lvl1pPr marL="0" indent="0" algn="ctr">
              <a:buNone/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연도</a:t>
            </a:r>
            <a:endParaRPr lang="ko-KR" altLang="en-ZA" noProof="0"/>
          </a:p>
        </p:txBody>
      </p:sp>
      <p:sp>
        <p:nvSpPr>
          <p:cNvPr id="39" name="텍스트 개체 틀 10">
            <a:extLst>
              <a:ext uri="{FF2B5EF4-FFF2-40B4-BE49-F238E27FC236}">
                <a16:creationId xmlns:a16="http://schemas.microsoft.com/office/drawing/2014/main" id="{8BD9D56F-24FE-4F7D-8E40-A0D0AC71979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40" name="텍스트 개체 틀 10">
            <a:extLst>
              <a:ext uri="{FF2B5EF4-FFF2-40B4-BE49-F238E27FC236}">
                <a16:creationId xmlns:a16="http://schemas.microsoft.com/office/drawing/2014/main" id="{D46B7BD9-7D98-4035-8A5E-463BD7C3BF1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388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41" name="텍스트 개체 틀 10">
            <a:extLst>
              <a:ext uri="{FF2B5EF4-FFF2-40B4-BE49-F238E27FC236}">
                <a16:creationId xmlns:a16="http://schemas.microsoft.com/office/drawing/2014/main" id="{8AA70B58-94EB-4879-8CBB-F170B13437D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42" name="텍스트 개체 틀 10">
            <a:extLst>
              <a:ext uri="{FF2B5EF4-FFF2-40B4-BE49-F238E27FC236}">
                <a16:creationId xmlns:a16="http://schemas.microsoft.com/office/drawing/2014/main" id="{7309DED8-0AF6-493B-A2EC-E3C6524C403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44" name="텍스트 개체 틀 10">
            <a:extLst>
              <a:ext uri="{FF2B5EF4-FFF2-40B4-BE49-F238E27FC236}">
                <a16:creationId xmlns:a16="http://schemas.microsoft.com/office/drawing/2014/main" id="{634511C9-82EE-4918-850A-C11AB497D8C8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45" name="텍스트 개체 틀 10">
            <a:extLst>
              <a:ext uri="{FF2B5EF4-FFF2-40B4-BE49-F238E27FC236}">
                <a16:creationId xmlns:a16="http://schemas.microsoft.com/office/drawing/2014/main" id="{9DFB519F-3772-4743-A8B2-EE749BE7907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46" name="텍스트 개체 틀 10">
            <a:extLst>
              <a:ext uri="{FF2B5EF4-FFF2-40B4-BE49-F238E27FC236}">
                <a16:creationId xmlns:a16="http://schemas.microsoft.com/office/drawing/2014/main" id="{FF1ED3A9-45CD-4A8C-94E6-BFD948CC06A3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48" name="텍스트 개체 틀 10">
            <a:extLst>
              <a:ext uri="{FF2B5EF4-FFF2-40B4-BE49-F238E27FC236}">
                <a16:creationId xmlns:a16="http://schemas.microsoft.com/office/drawing/2014/main" id="{DF614219-217C-4657-8BF6-1BDE7D2907CA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49" name="텍스트 개체 틀 10">
            <a:extLst>
              <a:ext uri="{FF2B5EF4-FFF2-40B4-BE49-F238E27FC236}">
                <a16:creationId xmlns:a16="http://schemas.microsoft.com/office/drawing/2014/main" id="{CF5EB19D-BC9E-40FA-BC6F-DA9B98DA7DCA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47" name="텍스트 개체 틀 10">
            <a:extLst>
              <a:ext uri="{FF2B5EF4-FFF2-40B4-BE49-F238E27FC236}">
                <a16:creationId xmlns:a16="http://schemas.microsoft.com/office/drawing/2014/main" id="{1E8B9B06-EF32-482E-A7E7-C1BAFE1A45D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50" name="텍스트 개체 틀 10">
            <a:extLst>
              <a:ext uri="{FF2B5EF4-FFF2-40B4-BE49-F238E27FC236}">
                <a16:creationId xmlns:a16="http://schemas.microsoft.com/office/drawing/2014/main" id="{B243085E-635F-44B9-A90B-BCE5763AD3EB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51" name="텍스트 개체 틀 10">
            <a:extLst>
              <a:ext uri="{FF2B5EF4-FFF2-40B4-BE49-F238E27FC236}">
                <a16:creationId xmlns:a16="http://schemas.microsoft.com/office/drawing/2014/main" id="{5E2D6E88-5F8C-4406-9211-D4A50B968BA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43" name="텍스트 개체 틀 10">
            <a:extLst>
              <a:ext uri="{FF2B5EF4-FFF2-40B4-BE49-F238E27FC236}">
                <a16:creationId xmlns:a16="http://schemas.microsoft.com/office/drawing/2014/main" id="{CC994534-ACB6-4B33-A7F8-59ED88636D9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292468"/>
            <a:ext cx="731520" cy="457200"/>
          </a:xfrm>
        </p:spPr>
        <p:txBody>
          <a:bodyPr rtlCol="0" anchor="ctr"/>
          <a:lstStyle>
            <a:lvl1pPr marL="0" indent="0" algn="ctr">
              <a:buNone/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연도</a:t>
            </a:r>
            <a:endParaRPr lang="ko-KR" altLang="en-ZA" noProof="0"/>
          </a:p>
        </p:txBody>
      </p:sp>
      <p:sp>
        <p:nvSpPr>
          <p:cNvPr id="52" name="텍스트 개체 틀 10">
            <a:extLst>
              <a:ext uri="{FF2B5EF4-FFF2-40B4-BE49-F238E27FC236}">
                <a16:creationId xmlns:a16="http://schemas.microsoft.com/office/drawing/2014/main" id="{BFBFB5AF-B984-48A4-A2D5-B0F9A7168B93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53" name="텍스트 개체 틀 10">
            <a:extLst>
              <a:ext uri="{FF2B5EF4-FFF2-40B4-BE49-F238E27FC236}">
                <a16:creationId xmlns:a16="http://schemas.microsoft.com/office/drawing/2014/main" id="{5920D2EA-A217-4744-834D-D00BD41BD38F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7602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54" name="텍스트 개체 틀 10">
            <a:extLst>
              <a:ext uri="{FF2B5EF4-FFF2-40B4-BE49-F238E27FC236}">
                <a16:creationId xmlns:a16="http://schemas.microsoft.com/office/drawing/2014/main" id="{FD2FC71C-590D-4C50-9D20-D98F73D84422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55" name="텍스트 개체 틀 10">
            <a:extLst>
              <a:ext uri="{FF2B5EF4-FFF2-40B4-BE49-F238E27FC236}">
                <a16:creationId xmlns:a16="http://schemas.microsoft.com/office/drawing/2014/main" id="{AD895D25-09BE-492D-944C-8B0E710ADF19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56" name="텍스트 개체 틀 10">
            <a:extLst>
              <a:ext uri="{FF2B5EF4-FFF2-40B4-BE49-F238E27FC236}">
                <a16:creationId xmlns:a16="http://schemas.microsoft.com/office/drawing/2014/main" id="{F6192086-61CF-42A5-905D-851D1EEBC250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57" name="텍스트 개체 틀 10">
            <a:extLst>
              <a:ext uri="{FF2B5EF4-FFF2-40B4-BE49-F238E27FC236}">
                <a16:creationId xmlns:a16="http://schemas.microsoft.com/office/drawing/2014/main" id="{FD1AF556-814F-4B48-B1F0-29450A009046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58" name="텍스트 개체 틀 10">
            <a:extLst>
              <a:ext uri="{FF2B5EF4-FFF2-40B4-BE49-F238E27FC236}">
                <a16:creationId xmlns:a16="http://schemas.microsoft.com/office/drawing/2014/main" id="{EEEE7A48-BA7F-4AD6-948F-8AF34748D377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60" name="텍스트 개체 틀 10">
            <a:extLst>
              <a:ext uri="{FF2B5EF4-FFF2-40B4-BE49-F238E27FC236}">
                <a16:creationId xmlns:a16="http://schemas.microsoft.com/office/drawing/2014/main" id="{1ECC3963-8620-45EA-8E9B-B5ED79CD7A4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61" name="텍스트 개체 틀 10">
            <a:extLst>
              <a:ext uri="{FF2B5EF4-FFF2-40B4-BE49-F238E27FC236}">
                <a16:creationId xmlns:a16="http://schemas.microsoft.com/office/drawing/2014/main" id="{8A5FB4BB-2FEF-496A-8E3A-C4D43AE0498C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59" name="텍스트 개체 틀 10">
            <a:extLst>
              <a:ext uri="{FF2B5EF4-FFF2-40B4-BE49-F238E27FC236}">
                <a16:creationId xmlns:a16="http://schemas.microsoft.com/office/drawing/2014/main" id="{A7187E67-FC95-4CA0-9570-815E315916E5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62" name="텍스트 개체 틀 10">
            <a:extLst>
              <a:ext uri="{FF2B5EF4-FFF2-40B4-BE49-F238E27FC236}">
                <a16:creationId xmlns:a16="http://schemas.microsoft.com/office/drawing/2014/main" id="{D03EF82F-F37F-48CB-A978-E3BAD66F5C7D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63" name="텍스트 개체 틀 10">
            <a:extLst>
              <a:ext uri="{FF2B5EF4-FFF2-40B4-BE49-F238E27FC236}">
                <a16:creationId xmlns:a16="http://schemas.microsoft.com/office/drawing/2014/main" id="{5F250D41-02CE-4633-9E26-F722FCA110BB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cxnSp>
        <p:nvCxnSpPr>
          <p:cNvPr id="8" name="직선 연결선(S) 7">
            <a:extLst>
              <a:ext uri="{FF2B5EF4-FFF2-40B4-BE49-F238E27FC236}">
                <a16:creationId xmlns:a16="http://schemas.microsoft.com/office/drawing/2014/main" id="{711E3559-68CA-437E-BD12-A9953AE1E8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940445" y="4069080"/>
            <a:ext cx="10332720" cy="0"/>
          </a:xfrm>
          <a:prstGeom prst="line">
            <a:avLst/>
          </a:prstGeom>
          <a:ln w="635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날짜 개체 틀 1">
            <a:extLst>
              <a:ext uri="{FF2B5EF4-FFF2-40B4-BE49-F238E27FC236}">
                <a16:creationId xmlns:a16="http://schemas.microsoft.com/office/drawing/2014/main" id="{62C0F98D-B2D7-4EDC-ADD0-9B61A901FCEA}"/>
              </a:ext>
            </a:extLst>
          </p:cNvPr>
          <p:cNvSpPr>
            <a:spLocks noGrp="1"/>
          </p:cNvSpPr>
          <p:nvPr>
            <p:ph type="dt" sz="half" idx="6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/>
              <a:t>20XX</a:t>
            </a:r>
            <a:r>
              <a:rPr lang="ko-KR" altLang="en-US"/>
              <a:t>년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/>
              <a:t>설명 자료 제목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19B51A1E-902D-48AF-9020-955120F399B6}" type="slidenum">
              <a:rPr lang="en-ZA" altLang="ko-KR" smtClean="0"/>
              <a:pPr/>
              <a:t>‹#›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4286628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685925"/>
            <a:ext cx="10515600" cy="4097059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ctr"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/>
              <a:t>20XX</a:t>
            </a:r>
            <a:r>
              <a:rPr lang="ko-KR" altLang="en-US"/>
              <a:t>년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/>
              <a:t>설명 자료 제목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smtClean="0"/>
              <a:pPr/>
              <a:t>‹#›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6458743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팀 옵션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ctr"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37BA1CDE-376A-4ABA-B8B8-75D6A678096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35515" y="1718402"/>
            <a:ext cx="2286000" cy="3566160"/>
          </a:xfrm>
          <a:solidFill>
            <a:schemeClr val="accent6"/>
          </a:solidFill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1B8F9B77-308B-48E1-BCAC-0C74FB9A1CF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35515" y="5359799"/>
            <a:ext cx="2286000" cy="365125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 rtl="0"/>
            <a:r>
              <a:rPr lang="ko-KR" altLang="en-US" noProof="0"/>
              <a:t>이름</a:t>
            </a:r>
          </a:p>
        </p:txBody>
      </p:sp>
      <p:sp>
        <p:nvSpPr>
          <p:cNvPr id="10" name="텍스트 개체 틀 8">
            <a:extLst>
              <a:ext uri="{FF2B5EF4-FFF2-40B4-BE49-F238E27FC236}">
                <a16:creationId xmlns:a16="http://schemas.microsoft.com/office/drawing/2014/main" id="{50BA97C8-6774-46D2-9678-1BA2BE8C9D3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35515" y="5743005"/>
            <a:ext cx="2286000" cy="365125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 rtl="0"/>
            <a:r>
              <a:rPr lang="ko-KR" altLang="en-US" noProof="0"/>
              <a:t>제목</a:t>
            </a:r>
          </a:p>
        </p:txBody>
      </p:sp>
      <p:sp>
        <p:nvSpPr>
          <p:cNvPr id="11" name="그림 개체 틀 6">
            <a:extLst>
              <a:ext uri="{FF2B5EF4-FFF2-40B4-BE49-F238E27FC236}">
                <a16:creationId xmlns:a16="http://schemas.microsoft.com/office/drawing/2014/main" id="{D48977F0-CAE5-4054-B1AC-16B25EB28CB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754036" y="1718798"/>
            <a:ext cx="2286000" cy="3566160"/>
          </a:xfrm>
          <a:solidFill>
            <a:schemeClr val="accent6"/>
          </a:solidFill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12" name="텍스트 개체 틀 8">
            <a:extLst>
              <a:ext uri="{FF2B5EF4-FFF2-40B4-BE49-F238E27FC236}">
                <a16:creationId xmlns:a16="http://schemas.microsoft.com/office/drawing/2014/main" id="{035550F1-A852-48F3-9C1C-C64F3B8D4D7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754036" y="5360195"/>
            <a:ext cx="2286000" cy="365125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 rtl="0"/>
            <a:r>
              <a:rPr lang="ko-KR" altLang="en-US" noProof="0"/>
              <a:t>이름</a:t>
            </a:r>
          </a:p>
        </p:txBody>
      </p:sp>
      <p:sp>
        <p:nvSpPr>
          <p:cNvPr id="13" name="텍스트 개체 틀 8">
            <a:extLst>
              <a:ext uri="{FF2B5EF4-FFF2-40B4-BE49-F238E27FC236}">
                <a16:creationId xmlns:a16="http://schemas.microsoft.com/office/drawing/2014/main" id="{D757D7CE-02BE-4D9B-A676-F2967D660EC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754036" y="5743401"/>
            <a:ext cx="2286000" cy="365125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 rtl="0"/>
            <a:r>
              <a:rPr lang="ko-KR" altLang="en-US" noProof="0"/>
              <a:t>제목</a:t>
            </a:r>
          </a:p>
        </p:txBody>
      </p:sp>
      <p:sp>
        <p:nvSpPr>
          <p:cNvPr id="14" name="그림 개체 틀 6">
            <a:extLst>
              <a:ext uri="{FF2B5EF4-FFF2-40B4-BE49-F238E27FC236}">
                <a16:creationId xmlns:a16="http://schemas.microsoft.com/office/drawing/2014/main" id="{64C29CA7-3B83-4C84-8407-F05C8CA7084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172557" y="1718402"/>
            <a:ext cx="2286000" cy="3566160"/>
          </a:xfrm>
          <a:solidFill>
            <a:schemeClr val="accent6"/>
          </a:solidFill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15" name="텍스트 개체 틀 8">
            <a:extLst>
              <a:ext uri="{FF2B5EF4-FFF2-40B4-BE49-F238E27FC236}">
                <a16:creationId xmlns:a16="http://schemas.microsoft.com/office/drawing/2014/main" id="{62304448-704D-4C85-87B3-13204A597E0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2557" y="5360195"/>
            <a:ext cx="2286000" cy="365125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 rtl="0"/>
            <a:r>
              <a:rPr lang="ko-KR" altLang="en-US" noProof="0"/>
              <a:t>이름</a:t>
            </a:r>
          </a:p>
        </p:txBody>
      </p:sp>
      <p:sp>
        <p:nvSpPr>
          <p:cNvPr id="16" name="텍스트 개체 틀 8">
            <a:extLst>
              <a:ext uri="{FF2B5EF4-FFF2-40B4-BE49-F238E27FC236}">
                <a16:creationId xmlns:a16="http://schemas.microsoft.com/office/drawing/2014/main" id="{BB608A2D-D2B2-4E41-89DB-745BBE2D8B4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72557" y="5743401"/>
            <a:ext cx="2286000" cy="365125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 rtl="0"/>
            <a:r>
              <a:rPr lang="ko-KR" altLang="en-US" noProof="0"/>
              <a:t>제목</a:t>
            </a:r>
          </a:p>
        </p:txBody>
      </p:sp>
      <p:sp>
        <p:nvSpPr>
          <p:cNvPr id="17" name="그림 개체 틀 6">
            <a:extLst>
              <a:ext uri="{FF2B5EF4-FFF2-40B4-BE49-F238E27FC236}">
                <a16:creationId xmlns:a16="http://schemas.microsoft.com/office/drawing/2014/main" id="{B1A1DC22-0E05-43FC-8E91-0BE7AA25EEF8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8578378" y="1718798"/>
            <a:ext cx="2286000" cy="3566160"/>
          </a:xfrm>
          <a:solidFill>
            <a:schemeClr val="accent6"/>
          </a:solidFill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18" name="텍스트 개체 틀 8">
            <a:extLst>
              <a:ext uri="{FF2B5EF4-FFF2-40B4-BE49-F238E27FC236}">
                <a16:creationId xmlns:a16="http://schemas.microsoft.com/office/drawing/2014/main" id="{25676C67-0CCC-403A-9B15-B42740FCF06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78378" y="5360195"/>
            <a:ext cx="2286000" cy="365125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 rtl="0"/>
            <a:r>
              <a:rPr lang="ko-KR" altLang="en-US" noProof="0"/>
              <a:t>이름</a:t>
            </a:r>
          </a:p>
        </p:txBody>
      </p:sp>
      <p:sp>
        <p:nvSpPr>
          <p:cNvPr id="19" name="텍스트 개체 틀 8">
            <a:extLst>
              <a:ext uri="{FF2B5EF4-FFF2-40B4-BE49-F238E27FC236}">
                <a16:creationId xmlns:a16="http://schemas.microsoft.com/office/drawing/2014/main" id="{25CC45AB-977D-4580-9F1A-2E786542EE5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578378" y="5743401"/>
            <a:ext cx="2286000" cy="365125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 rtl="0"/>
            <a:r>
              <a:rPr lang="ko-KR" altLang="en-US" noProof="0"/>
              <a:t>제목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설명 자료 제목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669925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팀 옵션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ctr"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37BA1CDE-376A-4ABA-B8B8-75D6A678096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35515" y="1717141"/>
            <a:ext cx="2286000" cy="1554480"/>
          </a:xfrm>
          <a:solidFill>
            <a:schemeClr val="accent6"/>
          </a:solidFill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1B8F9B77-308B-48E1-BCAC-0C74FB9A1CF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35515" y="3323013"/>
            <a:ext cx="2286000" cy="274320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 rtl="0"/>
            <a:r>
              <a:rPr lang="ko-KR" altLang="en-US" noProof="0"/>
              <a:t>이름</a:t>
            </a:r>
          </a:p>
        </p:txBody>
      </p:sp>
      <p:sp>
        <p:nvSpPr>
          <p:cNvPr id="10" name="텍스트 개체 틀 8">
            <a:extLst>
              <a:ext uri="{FF2B5EF4-FFF2-40B4-BE49-F238E27FC236}">
                <a16:creationId xmlns:a16="http://schemas.microsoft.com/office/drawing/2014/main" id="{50BA97C8-6774-46D2-9678-1BA2BE8C9D3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35515" y="3610807"/>
            <a:ext cx="228600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 rtl="0"/>
            <a:r>
              <a:rPr lang="ko-KR" altLang="en-US" noProof="0"/>
              <a:t>제목</a:t>
            </a:r>
          </a:p>
        </p:txBody>
      </p:sp>
      <p:sp>
        <p:nvSpPr>
          <p:cNvPr id="11" name="그림 개체 틀 6">
            <a:extLst>
              <a:ext uri="{FF2B5EF4-FFF2-40B4-BE49-F238E27FC236}">
                <a16:creationId xmlns:a16="http://schemas.microsoft.com/office/drawing/2014/main" id="{D48977F0-CAE5-4054-B1AC-16B25EB28CB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754036" y="1717537"/>
            <a:ext cx="2286000" cy="1554480"/>
          </a:xfrm>
          <a:solidFill>
            <a:schemeClr val="accent6"/>
          </a:solidFill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12" name="텍스트 개체 틀 8">
            <a:extLst>
              <a:ext uri="{FF2B5EF4-FFF2-40B4-BE49-F238E27FC236}">
                <a16:creationId xmlns:a16="http://schemas.microsoft.com/office/drawing/2014/main" id="{035550F1-A852-48F3-9C1C-C64F3B8D4D7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754036" y="3323409"/>
            <a:ext cx="2286000" cy="274320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 rtl="0"/>
            <a:r>
              <a:rPr lang="ko-KR" altLang="en-US" noProof="0"/>
              <a:t>이름</a:t>
            </a:r>
          </a:p>
        </p:txBody>
      </p:sp>
      <p:sp>
        <p:nvSpPr>
          <p:cNvPr id="13" name="텍스트 개체 틀 8">
            <a:extLst>
              <a:ext uri="{FF2B5EF4-FFF2-40B4-BE49-F238E27FC236}">
                <a16:creationId xmlns:a16="http://schemas.microsoft.com/office/drawing/2014/main" id="{D757D7CE-02BE-4D9B-A676-F2967D660EC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754036" y="3611203"/>
            <a:ext cx="228600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 rtl="0"/>
            <a:r>
              <a:rPr lang="ko-KR" altLang="en-US" noProof="0"/>
              <a:t>제목</a:t>
            </a:r>
          </a:p>
        </p:txBody>
      </p:sp>
      <p:sp>
        <p:nvSpPr>
          <p:cNvPr id="14" name="그림 개체 틀 6">
            <a:extLst>
              <a:ext uri="{FF2B5EF4-FFF2-40B4-BE49-F238E27FC236}">
                <a16:creationId xmlns:a16="http://schemas.microsoft.com/office/drawing/2014/main" id="{64C29CA7-3B83-4C84-8407-F05C8CA7084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172557" y="1717141"/>
            <a:ext cx="2286000" cy="1554480"/>
          </a:xfrm>
          <a:solidFill>
            <a:schemeClr val="accent6"/>
          </a:solidFill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15" name="텍스트 개체 틀 8">
            <a:extLst>
              <a:ext uri="{FF2B5EF4-FFF2-40B4-BE49-F238E27FC236}">
                <a16:creationId xmlns:a16="http://schemas.microsoft.com/office/drawing/2014/main" id="{62304448-704D-4C85-87B3-13204A597E0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2557" y="3323013"/>
            <a:ext cx="2286000" cy="274320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 rtl="0"/>
            <a:r>
              <a:rPr lang="ko-KR" altLang="en-US" noProof="0"/>
              <a:t>이름</a:t>
            </a:r>
          </a:p>
        </p:txBody>
      </p:sp>
      <p:sp>
        <p:nvSpPr>
          <p:cNvPr id="16" name="텍스트 개체 틀 8">
            <a:extLst>
              <a:ext uri="{FF2B5EF4-FFF2-40B4-BE49-F238E27FC236}">
                <a16:creationId xmlns:a16="http://schemas.microsoft.com/office/drawing/2014/main" id="{BB608A2D-D2B2-4E41-89DB-745BBE2D8B4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72557" y="3610807"/>
            <a:ext cx="228600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 rtl="0"/>
            <a:r>
              <a:rPr lang="ko-KR" altLang="en-US" noProof="0"/>
              <a:t>제목</a:t>
            </a:r>
          </a:p>
        </p:txBody>
      </p:sp>
      <p:sp>
        <p:nvSpPr>
          <p:cNvPr id="17" name="그림 개체 틀 6">
            <a:extLst>
              <a:ext uri="{FF2B5EF4-FFF2-40B4-BE49-F238E27FC236}">
                <a16:creationId xmlns:a16="http://schemas.microsoft.com/office/drawing/2014/main" id="{B1A1DC22-0E05-43FC-8E91-0BE7AA25EEF8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8578378" y="1717141"/>
            <a:ext cx="2286000" cy="1554480"/>
          </a:xfrm>
          <a:solidFill>
            <a:schemeClr val="accent6"/>
          </a:solidFill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18" name="텍스트 개체 틀 8">
            <a:extLst>
              <a:ext uri="{FF2B5EF4-FFF2-40B4-BE49-F238E27FC236}">
                <a16:creationId xmlns:a16="http://schemas.microsoft.com/office/drawing/2014/main" id="{25676C67-0CCC-403A-9B15-B42740FCF06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78378" y="3323013"/>
            <a:ext cx="2286000" cy="274320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 rtl="0"/>
            <a:r>
              <a:rPr lang="ko-KR" altLang="en-US" noProof="0"/>
              <a:t>이름</a:t>
            </a:r>
          </a:p>
        </p:txBody>
      </p:sp>
      <p:sp>
        <p:nvSpPr>
          <p:cNvPr id="19" name="텍스트 개체 틀 8">
            <a:extLst>
              <a:ext uri="{FF2B5EF4-FFF2-40B4-BE49-F238E27FC236}">
                <a16:creationId xmlns:a16="http://schemas.microsoft.com/office/drawing/2014/main" id="{25CC45AB-977D-4580-9F1A-2E786542EE5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578378" y="3610807"/>
            <a:ext cx="228600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 rtl="0"/>
            <a:r>
              <a:rPr lang="ko-KR" altLang="en-US" noProof="0"/>
              <a:t>제목</a:t>
            </a:r>
          </a:p>
        </p:txBody>
      </p:sp>
      <p:sp>
        <p:nvSpPr>
          <p:cNvPr id="44" name="그림 개체 틀 6">
            <a:extLst>
              <a:ext uri="{FF2B5EF4-FFF2-40B4-BE49-F238E27FC236}">
                <a16:creationId xmlns:a16="http://schemas.microsoft.com/office/drawing/2014/main" id="{27688D91-F8AA-4C0A-BF29-90F8FE202DAC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325219" y="4131915"/>
            <a:ext cx="2286000" cy="1554480"/>
          </a:xfrm>
          <a:solidFill>
            <a:schemeClr val="accent6"/>
          </a:solidFill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45" name="텍스트 개체 틀 8">
            <a:extLst>
              <a:ext uri="{FF2B5EF4-FFF2-40B4-BE49-F238E27FC236}">
                <a16:creationId xmlns:a16="http://schemas.microsoft.com/office/drawing/2014/main" id="{D9AECBF7-0508-4905-9DF6-C0FF9D9ADA4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325219" y="5737787"/>
            <a:ext cx="2286000" cy="274320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 rtl="0"/>
            <a:r>
              <a:rPr lang="ko-KR" altLang="en-US" noProof="0"/>
              <a:t>이름</a:t>
            </a:r>
          </a:p>
        </p:txBody>
      </p:sp>
      <p:sp>
        <p:nvSpPr>
          <p:cNvPr id="46" name="텍스트 개체 틀 8">
            <a:extLst>
              <a:ext uri="{FF2B5EF4-FFF2-40B4-BE49-F238E27FC236}">
                <a16:creationId xmlns:a16="http://schemas.microsoft.com/office/drawing/2014/main" id="{A7F920A3-CA67-4CD0-A639-1CE803DE26F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325219" y="6025581"/>
            <a:ext cx="228600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 rtl="0"/>
            <a:r>
              <a:rPr lang="ko-KR" altLang="en-US" noProof="0"/>
              <a:t>제목</a:t>
            </a:r>
          </a:p>
        </p:txBody>
      </p:sp>
      <p:sp>
        <p:nvSpPr>
          <p:cNvPr id="47" name="그림 개체 틀 6">
            <a:extLst>
              <a:ext uri="{FF2B5EF4-FFF2-40B4-BE49-F238E27FC236}">
                <a16:creationId xmlns:a16="http://schemas.microsoft.com/office/drawing/2014/main" id="{463E2C69-9A20-4A90-8F45-4EE6CFD469B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743740" y="4132311"/>
            <a:ext cx="2286000" cy="1554480"/>
          </a:xfrm>
          <a:solidFill>
            <a:schemeClr val="accent6"/>
          </a:solidFill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48" name="텍스트 개체 틀 8">
            <a:extLst>
              <a:ext uri="{FF2B5EF4-FFF2-40B4-BE49-F238E27FC236}">
                <a16:creationId xmlns:a16="http://schemas.microsoft.com/office/drawing/2014/main" id="{D33409A7-C60B-4AD7-AFDF-23C2F042CEC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743740" y="5738183"/>
            <a:ext cx="2286000" cy="274320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 rtl="0"/>
            <a:r>
              <a:rPr lang="ko-KR" altLang="en-US" noProof="0"/>
              <a:t>이름</a:t>
            </a:r>
          </a:p>
        </p:txBody>
      </p:sp>
      <p:sp>
        <p:nvSpPr>
          <p:cNvPr id="49" name="텍스트 개체 틀 8">
            <a:extLst>
              <a:ext uri="{FF2B5EF4-FFF2-40B4-BE49-F238E27FC236}">
                <a16:creationId xmlns:a16="http://schemas.microsoft.com/office/drawing/2014/main" id="{4870155B-647D-44E9-AE54-24D2BB2404B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743740" y="6025977"/>
            <a:ext cx="228600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 rtl="0"/>
            <a:r>
              <a:rPr lang="ko-KR" altLang="en-US" noProof="0"/>
              <a:t>제목</a:t>
            </a:r>
          </a:p>
        </p:txBody>
      </p:sp>
      <p:sp>
        <p:nvSpPr>
          <p:cNvPr id="50" name="그림 개체 틀 6">
            <a:extLst>
              <a:ext uri="{FF2B5EF4-FFF2-40B4-BE49-F238E27FC236}">
                <a16:creationId xmlns:a16="http://schemas.microsoft.com/office/drawing/2014/main" id="{3876D40F-6DE8-45F1-B56E-986312109BAC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162261" y="4131915"/>
            <a:ext cx="2286000" cy="1554480"/>
          </a:xfrm>
          <a:solidFill>
            <a:schemeClr val="accent6"/>
          </a:solidFill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51" name="텍스트 개체 틀 8">
            <a:extLst>
              <a:ext uri="{FF2B5EF4-FFF2-40B4-BE49-F238E27FC236}">
                <a16:creationId xmlns:a16="http://schemas.microsoft.com/office/drawing/2014/main" id="{D0A39ABE-EF7B-477F-A346-C5CDA9F5D63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162261" y="5737787"/>
            <a:ext cx="2286000" cy="274320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 rtl="0"/>
            <a:r>
              <a:rPr lang="ko-KR" altLang="en-US" noProof="0"/>
              <a:t>이름</a:t>
            </a:r>
          </a:p>
        </p:txBody>
      </p:sp>
      <p:sp>
        <p:nvSpPr>
          <p:cNvPr id="52" name="텍스트 개체 틀 8">
            <a:extLst>
              <a:ext uri="{FF2B5EF4-FFF2-40B4-BE49-F238E27FC236}">
                <a16:creationId xmlns:a16="http://schemas.microsoft.com/office/drawing/2014/main" id="{7787A6CA-4AF6-46F5-BA39-50F328D9A86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162261" y="6025581"/>
            <a:ext cx="228600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 rtl="0"/>
            <a:r>
              <a:rPr lang="ko-KR" altLang="en-US" noProof="0"/>
              <a:t>제목</a:t>
            </a:r>
          </a:p>
        </p:txBody>
      </p:sp>
      <p:sp>
        <p:nvSpPr>
          <p:cNvPr id="53" name="그림 개체 틀 6">
            <a:extLst>
              <a:ext uri="{FF2B5EF4-FFF2-40B4-BE49-F238E27FC236}">
                <a16:creationId xmlns:a16="http://schemas.microsoft.com/office/drawing/2014/main" id="{EC171A7C-639D-47C1-A626-7E4772629B28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8580782" y="4131915"/>
            <a:ext cx="2286000" cy="1554480"/>
          </a:xfrm>
          <a:solidFill>
            <a:schemeClr val="accent6"/>
          </a:solidFill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54" name="텍스트 개체 틀 8">
            <a:extLst>
              <a:ext uri="{FF2B5EF4-FFF2-40B4-BE49-F238E27FC236}">
                <a16:creationId xmlns:a16="http://schemas.microsoft.com/office/drawing/2014/main" id="{674313BD-D2AD-4F0E-96FE-469C176818B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580782" y="5737787"/>
            <a:ext cx="2286000" cy="274320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 rtl="0"/>
            <a:r>
              <a:rPr lang="ko-KR" altLang="en-US" noProof="0"/>
              <a:t>이름</a:t>
            </a:r>
          </a:p>
        </p:txBody>
      </p:sp>
      <p:sp>
        <p:nvSpPr>
          <p:cNvPr id="55" name="텍스트 개체 틀 8">
            <a:extLst>
              <a:ext uri="{FF2B5EF4-FFF2-40B4-BE49-F238E27FC236}">
                <a16:creationId xmlns:a16="http://schemas.microsoft.com/office/drawing/2014/main" id="{7141AE4E-36D0-4176-9FCB-E5803788939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580782" y="6025581"/>
            <a:ext cx="228600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 rtl="0"/>
            <a:r>
              <a:rPr lang="ko-KR" altLang="en-US" noProof="0"/>
              <a:t>제목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설명 자료 제목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0740160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자금 조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ctr"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14" name="내용 개체 틀 13">
            <a:extLst>
              <a:ext uri="{FF2B5EF4-FFF2-40B4-BE49-F238E27FC236}">
                <a16:creationId xmlns:a16="http://schemas.microsoft.com/office/drawing/2014/main" id="{01F6AC7C-4EFC-4C76-8784-963130151FD5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1137509" y="1859777"/>
            <a:ext cx="1819656" cy="1517904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콘텐츠 추가</a:t>
            </a:r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02AED95B-59A7-4359-BD74-24F920F7153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18637" y="3444752"/>
            <a:ext cx="2057400" cy="640080"/>
          </a:xfrm>
        </p:spPr>
        <p:txBody>
          <a:bodyPr rtlCol="0">
            <a:noAutofit/>
          </a:bodyPr>
          <a:lstStyle>
            <a:lvl1pPr marL="0" indent="0" algn="ctr">
              <a:buNone/>
              <a:defRPr sz="2000">
                <a:solidFill>
                  <a:schemeClr val="accent4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 rtl="0"/>
            <a:r>
              <a:rPr lang="ko-KR" altLang="en-US" noProof="0"/>
              <a:t>구역 제목</a:t>
            </a:r>
          </a:p>
        </p:txBody>
      </p:sp>
      <p:sp>
        <p:nvSpPr>
          <p:cNvPr id="9" name="텍스트 개체 틀 7">
            <a:extLst>
              <a:ext uri="{FF2B5EF4-FFF2-40B4-BE49-F238E27FC236}">
                <a16:creationId xmlns:a16="http://schemas.microsoft.com/office/drawing/2014/main" id="{286DAE13-A93D-453A-8164-3F1E97F8F24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34480" y="4110604"/>
            <a:ext cx="2057400" cy="365760"/>
          </a:xfrm>
        </p:spPr>
        <p:txBody>
          <a:bodyPr rtlCol="0">
            <a:noAutofit/>
          </a:bodyPr>
          <a:lstStyle>
            <a:lvl1pPr marL="0" indent="0" algn="ctr">
              <a:buNone/>
              <a:defRPr sz="16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 rtl="0"/>
            <a:r>
              <a:rPr lang="ko-KR" altLang="en-US" noProof="0"/>
              <a:t>구역 제목</a:t>
            </a:r>
          </a:p>
        </p:txBody>
      </p:sp>
      <p:sp>
        <p:nvSpPr>
          <p:cNvPr id="10" name="텍스트 개체 틀 7">
            <a:extLst>
              <a:ext uri="{FF2B5EF4-FFF2-40B4-BE49-F238E27FC236}">
                <a16:creationId xmlns:a16="http://schemas.microsoft.com/office/drawing/2014/main" id="{1FD2C3F4-5FD0-4B09-A5D5-7365D61084F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34480" y="4483110"/>
            <a:ext cx="2057400" cy="91440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 rtl="0"/>
            <a:r>
              <a:rPr lang="ko-KR" altLang="en-US" noProof="0"/>
              <a:t>구역 설명</a:t>
            </a:r>
          </a:p>
        </p:txBody>
      </p:sp>
      <p:sp>
        <p:nvSpPr>
          <p:cNvPr id="28" name="내용 개체 틀 13">
            <a:extLst>
              <a:ext uri="{FF2B5EF4-FFF2-40B4-BE49-F238E27FC236}">
                <a16:creationId xmlns:a16="http://schemas.microsoft.com/office/drawing/2014/main" id="{7BF6ABBB-7B41-4F0C-8416-9C72862D93CB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3859487" y="1859777"/>
            <a:ext cx="1819656" cy="1517904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콘텐츠 추가</a:t>
            </a:r>
          </a:p>
        </p:txBody>
      </p:sp>
      <p:sp>
        <p:nvSpPr>
          <p:cNvPr id="30" name="텍스트 개체 틀 7">
            <a:extLst>
              <a:ext uri="{FF2B5EF4-FFF2-40B4-BE49-F238E27FC236}">
                <a16:creationId xmlns:a16="http://schemas.microsoft.com/office/drawing/2014/main" id="{E1B58033-4461-43F1-8E7C-C6E5988BDE8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740615" y="3444752"/>
            <a:ext cx="2057400" cy="640080"/>
          </a:xfrm>
        </p:spPr>
        <p:txBody>
          <a:bodyPr rtlCol="0">
            <a:noAutofit/>
          </a:bodyPr>
          <a:lstStyle>
            <a:lvl1pPr marL="0" indent="0" algn="ctr">
              <a:buNone/>
              <a:defRPr sz="2000">
                <a:solidFill>
                  <a:schemeClr val="accent4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 rtl="0"/>
            <a:r>
              <a:rPr lang="ko-KR" altLang="en-US" noProof="0"/>
              <a:t>구역 제목</a:t>
            </a:r>
          </a:p>
        </p:txBody>
      </p:sp>
      <p:sp>
        <p:nvSpPr>
          <p:cNvPr id="31" name="텍스트 개체 틀 7">
            <a:extLst>
              <a:ext uri="{FF2B5EF4-FFF2-40B4-BE49-F238E27FC236}">
                <a16:creationId xmlns:a16="http://schemas.microsoft.com/office/drawing/2014/main" id="{80CE999C-FC94-4BF1-BBCE-0A3A9340971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756458" y="4110604"/>
            <a:ext cx="2057400" cy="365760"/>
          </a:xfrm>
        </p:spPr>
        <p:txBody>
          <a:bodyPr rtlCol="0">
            <a:noAutofit/>
          </a:bodyPr>
          <a:lstStyle>
            <a:lvl1pPr marL="0" indent="0" algn="ctr">
              <a:buNone/>
              <a:defRPr sz="16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 rtl="0"/>
            <a:r>
              <a:rPr lang="ko-KR" altLang="en-US" noProof="0"/>
              <a:t>구역 제목</a:t>
            </a:r>
          </a:p>
        </p:txBody>
      </p:sp>
      <p:sp>
        <p:nvSpPr>
          <p:cNvPr id="32" name="텍스트 개체 틀 7">
            <a:extLst>
              <a:ext uri="{FF2B5EF4-FFF2-40B4-BE49-F238E27FC236}">
                <a16:creationId xmlns:a16="http://schemas.microsoft.com/office/drawing/2014/main" id="{6AFDE949-FC25-431E-8298-75F5A7B83A1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756458" y="4483110"/>
            <a:ext cx="2057400" cy="91440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 rtl="0"/>
            <a:r>
              <a:rPr lang="ko-KR" altLang="en-US" noProof="0"/>
              <a:t>구역 설명</a:t>
            </a:r>
          </a:p>
        </p:txBody>
      </p:sp>
      <p:sp>
        <p:nvSpPr>
          <p:cNvPr id="29" name="내용 개체 틀 13">
            <a:extLst>
              <a:ext uri="{FF2B5EF4-FFF2-40B4-BE49-F238E27FC236}">
                <a16:creationId xmlns:a16="http://schemas.microsoft.com/office/drawing/2014/main" id="{426B07AE-648A-4C6E-8FE4-B8C6D4A1B42E}"/>
              </a:ext>
            </a:extLst>
          </p:cNvPr>
          <p:cNvSpPr>
            <a:spLocks noGrp="1"/>
          </p:cNvSpPr>
          <p:nvPr>
            <p:ph sz="quarter" idx="30" hasCustomPrompt="1"/>
          </p:nvPr>
        </p:nvSpPr>
        <p:spPr>
          <a:xfrm>
            <a:off x="6549780" y="1859777"/>
            <a:ext cx="1819656" cy="1517904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콘텐츠 추가</a:t>
            </a:r>
          </a:p>
        </p:txBody>
      </p:sp>
      <p:sp>
        <p:nvSpPr>
          <p:cNvPr id="34" name="텍스트 개체 틀 7">
            <a:extLst>
              <a:ext uri="{FF2B5EF4-FFF2-40B4-BE49-F238E27FC236}">
                <a16:creationId xmlns:a16="http://schemas.microsoft.com/office/drawing/2014/main" id="{BAB49F71-4118-47B2-B571-8DC9A3E9402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30908" y="3444752"/>
            <a:ext cx="2057400" cy="640080"/>
          </a:xfrm>
        </p:spPr>
        <p:txBody>
          <a:bodyPr rtlCol="0">
            <a:noAutofit/>
          </a:bodyPr>
          <a:lstStyle>
            <a:lvl1pPr marL="0" indent="0" algn="ctr">
              <a:buNone/>
              <a:defRPr sz="2000">
                <a:solidFill>
                  <a:schemeClr val="accent4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 rtl="0"/>
            <a:r>
              <a:rPr lang="ko-KR" altLang="en-US" noProof="0"/>
              <a:t>구역 제목</a:t>
            </a:r>
          </a:p>
        </p:txBody>
      </p:sp>
      <p:sp>
        <p:nvSpPr>
          <p:cNvPr id="35" name="텍스트 개체 틀 7">
            <a:extLst>
              <a:ext uri="{FF2B5EF4-FFF2-40B4-BE49-F238E27FC236}">
                <a16:creationId xmlns:a16="http://schemas.microsoft.com/office/drawing/2014/main" id="{E6D674D8-A1E4-4A7E-929B-32FBA30823A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430908" y="4110604"/>
            <a:ext cx="2057400" cy="365760"/>
          </a:xfrm>
        </p:spPr>
        <p:txBody>
          <a:bodyPr rtlCol="0">
            <a:noAutofit/>
          </a:bodyPr>
          <a:lstStyle>
            <a:lvl1pPr marL="0" indent="0" algn="ctr">
              <a:buNone/>
              <a:defRPr sz="16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 rtl="0"/>
            <a:r>
              <a:rPr lang="ko-KR" altLang="en-US" noProof="0"/>
              <a:t>구역 제목</a:t>
            </a:r>
          </a:p>
        </p:txBody>
      </p:sp>
      <p:sp>
        <p:nvSpPr>
          <p:cNvPr id="36" name="텍스트 개체 틀 7">
            <a:extLst>
              <a:ext uri="{FF2B5EF4-FFF2-40B4-BE49-F238E27FC236}">
                <a16:creationId xmlns:a16="http://schemas.microsoft.com/office/drawing/2014/main" id="{18E1E8CE-0AA4-4E2F-8DD0-006946935AD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30908" y="4483110"/>
            <a:ext cx="2057400" cy="91440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 rtl="0"/>
            <a:r>
              <a:rPr lang="ko-KR" altLang="en-US" noProof="0"/>
              <a:t>구역 설명</a:t>
            </a:r>
          </a:p>
        </p:txBody>
      </p:sp>
      <p:sp>
        <p:nvSpPr>
          <p:cNvPr id="42" name="내용 개체 틀 13">
            <a:extLst>
              <a:ext uri="{FF2B5EF4-FFF2-40B4-BE49-F238E27FC236}">
                <a16:creationId xmlns:a16="http://schemas.microsoft.com/office/drawing/2014/main" id="{0C1E203C-1E7A-4194-97B0-B477E6F37235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9264601" y="1859777"/>
            <a:ext cx="1819656" cy="1517904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콘텐츠 추가</a:t>
            </a:r>
          </a:p>
        </p:txBody>
      </p:sp>
      <p:sp>
        <p:nvSpPr>
          <p:cNvPr id="38" name="텍스트 개체 틀 7">
            <a:extLst>
              <a:ext uri="{FF2B5EF4-FFF2-40B4-BE49-F238E27FC236}">
                <a16:creationId xmlns:a16="http://schemas.microsoft.com/office/drawing/2014/main" id="{C03A45F5-F36F-429B-9C83-90B1DB716F2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145729" y="3444752"/>
            <a:ext cx="2057400" cy="640080"/>
          </a:xfrm>
        </p:spPr>
        <p:txBody>
          <a:bodyPr rtlCol="0">
            <a:noAutofit/>
          </a:bodyPr>
          <a:lstStyle>
            <a:lvl1pPr marL="0" indent="0" algn="ctr">
              <a:buNone/>
              <a:defRPr sz="2000">
                <a:solidFill>
                  <a:schemeClr val="accent4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 rtl="0"/>
            <a:r>
              <a:rPr lang="ko-KR" altLang="en-US" noProof="0"/>
              <a:t>구역 제목</a:t>
            </a:r>
          </a:p>
        </p:txBody>
      </p:sp>
      <p:sp>
        <p:nvSpPr>
          <p:cNvPr id="39" name="텍스트 개체 틀 7">
            <a:extLst>
              <a:ext uri="{FF2B5EF4-FFF2-40B4-BE49-F238E27FC236}">
                <a16:creationId xmlns:a16="http://schemas.microsoft.com/office/drawing/2014/main" id="{6A7CD68A-F84C-4F36-A46D-DB7BA329AB0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45729" y="4110604"/>
            <a:ext cx="2057400" cy="365760"/>
          </a:xfrm>
        </p:spPr>
        <p:txBody>
          <a:bodyPr rtlCol="0">
            <a:noAutofit/>
          </a:bodyPr>
          <a:lstStyle>
            <a:lvl1pPr marL="0" indent="0" algn="ctr">
              <a:buNone/>
              <a:defRPr sz="16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 rtl="0"/>
            <a:r>
              <a:rPr lang="ko-KR" altLang="en-US" noProof="0"/>
              <a:t>구역 제목</a:t>
            </a:r>
          </a:p>
        </p:txBody>
      </p:sp>
      <p:sp>
        <p:nvSpPr>
          <p:cNvPr id="40" name="텍스트 개체 틀 7">
            <a:extLst>
              <a:ext uri="{FF2B5EF4-FFF2-40B4-BE49-F238E27FC236}">
                <a16:creationId xmlns:a16="http://schemas.microsoft.com/office/drawing/2014/main" id="{E67019EA-0584-46F5-BDB3-D2B3C717B01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145729" y="4483110"/>
            <a:ext cx="2057400" cy="91440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 rtl="0"/>
            <a:r>
              <a:rPr lang="ko-KR" altLang="en-US" noProof="0"/>
              <a:t>구역 설명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8EA36FF-A158-49B3-9C17-39C94920B2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58617" y="1792705"/>
            <a:ext cx="2377440" cy="381401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FF42D5D-9DBF-475A-BC06-666D080D31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580595" y="1800726"/>
            <a:ext cx="2377440" cy="381401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6AEDC3F-C3D2-4184-860D-65645BBD6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270888" y="1800725"/>
            <a:ext cx="2377440" cy="381401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C227352-6F71-4914-9AB1-AB4448667E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5709" y="1820775"/>
            <a:ext cx="2377440" cy="381401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설명 자료 제목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228944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회사 소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6C593254-CE4F-4114-A997-06CBC039F2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3051110" cy="6858000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1400" y="365125"/>
            <a:ext cx="7287768" cy="1325563"/>
          </a:xfrm>
        </p:spPr>
        <p:txBody>
          <a:bodyPr rtlCol="0"/>
          <a:lstStyle>
            <a:lvl1pPr algn="l"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5E7DBF41-B4A1-4B29-B32C-DDF5058C123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24000" y="1941230"/>
            <a:ext cx="9144000" cy="2286000"/>
          </a:xfrm>
          <a:solidFill>
            <a:schemeClr val="accent6"/>
          </a:solidFill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E442D9A9-D2E2-42FD-945D-1EF6DC43511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84448" y="4407408"/>
            <a:ext cx="7287768" cy="1371600"/>
          </a:xfrm>
        </p:spPr>
        <p:txBody>
          <a:bodyPr rtlCol="0">
            <a:no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 algn="ctr">
              <a:lnSpc>
                <a:spcPts val="22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914400" indent="0" algn="ctr">
              <a:lnSpc>
                <a:spcPts val="22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1371600" indent="0" algn="ctr">
              <a:lnSpc>
                <a:spcPts val="22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marL="1828800" indent="0" algn="ctr">
              <a:lnSpc>
                <a:spcPts val="22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/>
              <a:t>20XX</a:t>
            </a:r>
            <a:r>
              <a:rPr lang="ko-KR" altLang="en-US"/>
              <a:t>년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/>
              <a:t>설명 자료 제목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smtClean="0"/>
              <a:pPr/>
              <a:t>‹#›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3906765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요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E6B487E6-6563-4EEC-A349-2257BBAFD4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3051110" cy="6858000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8334" y="1062164"/>
            <a:ext cx="5005466" cy="1325563"/>
          </a:xfrm>
        </p:spPr>
        <p:txBody>
          <a:bodyPr rtlCol="0"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EED971A8-4C6D-471D-A690-8CD66629220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61935" y="1143000"/>
            <a:ext cx="4953000" cy="4572000"/>
          </a:xfrm>
          <a:solidFill>
            <a:schemeClr val="accent6"/>
          </a:solidFill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0ECB8E5B-4859-4892-A062-C831DA527F7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76988" y="2555875"/>
            <a:ext cx="4953000" cy="3159125"/>
          </a:xfrm>
        </p:spPr>
        <p:txBody>
          <a:bodyPr rtlCol="0">
            <a:normAutofit/>
          </a:bodyPr>
          <a:lstStyle>
            <a:lvl1pPr marL="0" indent="0">
              <a:lnSpc>
                <a:spcPts val="26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ts val="26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914400" indent="0">
              <a:lnSpc>
                <a:spcPts val="26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371600" indent="0">
              <a:lnSpc>
                <a:spcPts val="26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1828800" indent="0">
              <a:lnSpc>
                <a:spcPts val="26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/>
              <a:t>20XX</a:t>
            </a:r>
            <a:r>
              <a:rPr lang="ko-KR" altLang="en-US"/>
              <a:t>년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/>
              <a:t>설명 자료 제목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smtClean="0"/>
              <a:pPr/>
              <a:t>‹#›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938474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528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감사합니다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25" y="4689888"/>
            <a:ext cx="5029200" cy="1371600"/>
          </a:xfrm>
        </p:spPr>
        <p:txBody>
          <a:bodyPr rtlCol="0" anchor="ctr" anchorCtr="0">
            <a:normAutofit/>
          </a:bodyPr>
          <a:lstStyle>
            <a:lvl1pPr algn="ctr">
              <a:defRPr sz="4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87C02F5D-0AFB-480B-A152-5FC08DB4DCD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8724" y="390524"/>
            <a:ext cx="5637276" cy="4114800"/>
          </a:xfrm>
          <a:solidFill>
            <a:schemeClr val="accent6"/>
          </a:solidFill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10" name="그림 개체 틀 7">
            <a:extLst>
              <a:ext uri="{FF2B5EF4-FFF2-40B4-BE49-F238E27FC236}">
                <a16:creationId xmlns:a16="http://schemas.microsoft.com/office/drawing/2014/main" id="{6B717642-3C5E-4830-BCBC-E7FAE8B7794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6000" y="390524"/>
            <a:ext cx="5637276" cy="4114800"/>
          </a:xfrm>
          <a:solidFill>
            <a:schemeClr val="accent6"/>
          </a:solidFill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1A83FC01-0C03-4607-B5EA-8C230EA7CAB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60759" y="4687863"/>
            <a:ext cx="5029200" cy="1463040"/>
          </a:xfrm>
        </p:spPr>
        <p:txBody>
          <a:bodyPr rtlCol="0" anchor="ctr" anchorCtr="0">
            <a:noAutofit/>
          </a:bodyPr>
          <a:lstStyle>
            <a:lvl1pPr marL="0" indent="0">
              <a:lnSpc>
                <a:spcPts val="2000"/>
              </a:lnSpc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ts val="2000"/>
              </a:lnSpc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914400" indent="0">
              <a:lnSpc>
                <a:spcPts val="2000"/>
              </a:lnSpc>
              <a:spcBef>
                <a:spcPts val="0"/>
              </a:spcBef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371600" indent="0">
              <a:lnSpc>
                <a:spcPts val="2000"/>
              </a:lnSpc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1828800" indent="0">
              <a:lnSpc>
                <a:spcPts val="2000"/>
              </a:lnSpc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EB05F6-A3ED-45AB-B103-D5E34BFD60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F029C1C-740D-4213-96FE-1FAA3072F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설명 자료 제목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54E8801-7449-48B4-8D64-BCE20D083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0822193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87C02F5D-0AFB-480B-A152-5FC08DB4DCD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8724" y="390524"/>
            <a:ext cx="11274552" cy="4171951"/>
          </a:xfrm>
          <a:solidFill>
            <a:schemeClr val="accent6"/>
          </a:solidFill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EB05F6-A3ED-45AB-B103-D5E34BFD60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F029C1C-740D-4213-96FE-1FAA3072F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설명 자료 제목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54E8801-7449-48B4-8D64-BCE20D083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99C910F3-1CC6-467F-A64A-2DDFE4632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25" y="4689888"/>
            <a:ext cx="5029200" cy="1371600"/>
          </a:xfrm>
        </p:spPr>
        <p:txBody>
          <a:bodyPr rtlCol="0" anchor="ctr" anchorCtr="0">
            <a:normAutofit/>
          </a:bodyPr>
          <a:lstStyle>
            <a:lvl1pPr algn="ctr">
              <a:defRPr sz="4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10" name="텍스트 개체 틀 8">
            <a:extLst>
              <a:ext uri="{FF2B5EF4-FFF2-40B4-BE49-F238E27FC236}">
                <a16:creationId xmlns:a16="http://schemas.microsoft.com/office/drawing/2014/main" id="{5550E3EA-37A2-40C0-A78F-3C0AB0F7818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60759" y="4687863"/>
            <a:ext cx="5029200" cy="1463040"/>
          </a:xfrm>
        </p:spPr>
        <p:txBody>
          <a:bodyPr rtlCol="0" anchor="ctr" anchorCtr="0">
            <a:noAutofit/>
          </a:bodyPr>
          <a:lstStyle>
            <a:lvl1pPr marL="0" indent="0">
              <a:lnSpc>
                <a:spcPts val="1800"/>
              </a:lnSpc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ts val="1800"/>
              </a:lnSpc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914400" indent="0">
              <a:lnSpc>
                <a:spcPts val="1800"/>
              </a:lnSpc>
              <a:spcBef>
                <a:spcPts val="0"/>
              </a:spcBef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371600" indent="0">
              <a:lnSpc>
                <a:spcPts val="1800"/>
              </a:lnSpc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1828800" indent="0">
              <a:lnSpc>
                <a:spcPts val="1800"/>
              </a:lnSpc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146324462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3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설명 자료 제목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7992995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2BF6510-D603-481E-B685-9095150A289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A743757-ABC3-44BF-87D3-5E323E9B00D9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3A79566-C1F8-443D-A135-C66889847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35CF363-F733-460B-9E71-BF70442AC3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설명 자료 제목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3B0FA47-58F4-4B95-AD52-4EFE7977A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949378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용 3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텍스트 개체 틀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1" y="1719628"/>
            <a:ext cx="3300183" cy="554038"/>
          </a:xfrm>
        </p:spPr>
        <p:txBody>
          <a:bodyPr rtlCol="0">
            <a:normAutofit/>
          </a:bodyPr>
          <a:lstStyle>
            <a:lvl1pPr marL="0" indent="0">
              <a:buNone/>
              <a:defRPr sz="24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부제목을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7" name="텍스트 개체 틀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8201" y="2332649"/>
            <a:ext cx="3299434" cy="3529013"/>
          </a:xfrm>
        </p:spPr>
        <p:txBody>
          <a:bodyPr rtlCol="0"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1" name="텍스트 개체 틀 15">
            <a:extLst>
              <a:ext uri="{FF2B5EF4-FFF2-40B4-BE49-F238E27FC236}">
                <a16:creationId xmlns:a16="http://schemas.microsoft.com/office/drawing/2014/main" id="{87DD41A9-B6B3-48D9-A3A6-831B39C9158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62182" y="1719628"/>
            <a:ext cx="3300183" cy="554038"/>
          </a:xfrm>
        </p:spPr>
        <p:txBody>
          <a:bodyPr rtlCol="0">
            <a:normAutofit/>
          </a:bodyPr>
          <a:lstStyle>
            <a:lvl1pPr marL="0" indent="0">
              <a:buNone/>
              <a:defRPr sz="24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부제목을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2" name="텍스트 개체 틀 18">
            <a:extLst>
              <a:ext uri="{FF2B5EF4-FFF2-40B4-BE49-F238E27FC236}">
                <a16:creationId xmlns:a16="http://schemas.microsoft.com/office/drawing/2014/main" id="{FB791E68-EDF5-4CC2-8774-A27AEF1D25E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62557" y="2332649"/>
            <a:ext cx="3299434" cy="3529013"/>
          </a:xfrm>
        </p:spPr>
        <p:txBody>
          <a:bodyPr rtlCol="0"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3" name="텍스트 개체 틀 15">
            <a:extLst>
              <a:ext uri="{FF2B5EF4-FFF2-40B4-BE49-F238E27FC236}">
                <a16:creationId xmlns:a16="http://schemas.microsoft.com/office/drawing/2014/main" id="{AA224F82-7E0C-4EBF-97D3-132481DBCDA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886164" y="1719628"/>
            <a:ext cx="3300183" cy="554038"/>
          </a:xfrm>
        </p:spPr>
        <p:txBody>
          <a:bodyPr rtlCol="0">
            <a:normAutofit/>
          </a:bodyPr>
          <a:lstStyle>
            <a:lvl1pPr marL="0" indent="0">
              <a:buNone/>
              <a:defRPr sz="24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부제목을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4" name="텍스트 개체 틀 18">
            <a:extLst>
              <a:ext uri="{FF2B5EF4-FFF2-40B4-BE49-F238E27FC236}">
                <a16:creationId xmlns:a16="http://schemas.microsoft.com/office/drawing/2014/main" id="{699D24C6-4AFB-4222-8E0C-4D11CD9C0FF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886913" y="2332649"/>
            <a:ext cx="3299434" cy="3529013"/>
          </a:xfrm>
        </p:spPr>
        <p:txBody>
          <a:bodyPr rtlCol="0"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DD6B45A-9FA0-4D2A-8BEF-4709BD5C1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설명 자료 제목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0708603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비어 있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813B5FF-9D53-4FD4-B752-22F188FA0A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9083EC5-999D-4EF5-A22C-FD19C31D51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설명 자료 제목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5215B34-3A95-488E-8DAD-34652A5BE7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2549767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B4411E-20EA-4627-8A68-17038DCE1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974E5B2-1EB9-4222-8FAB-65BDC9A9500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>
              <a:defRPr sz="3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28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24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C197C18-82B5-4EB5-9010-63FFB7F5316B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732AD86-1F8B-4DE6-9736-793E17817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/>
              <a:t>20XX</a:t>
            </a:r>
            <a:r>
              <a:rPr lang="ko-KR" altLang="en-US"/>
              <a:t>년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A60A3B3-8B02-4D8B-A982-7C7CA03A9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/>
              <a:t>설명 자료 제목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89C9CBB-7187-447C-9F33-04CFDCD0B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smtClean="0"/>
              <a:pPr/>
              <a:t>‹#›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881390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925D6D-4906-4DAB-B1BA-9436026FE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9975A10-62C2-4D29-B192-A142562FE05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 marL="0" indent="0">
              <a:buNone/>
              <a:defRPr sz="3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3B58235-2C90-48E1-8A68-7413F78398F7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2FCAF9B-D406-4E4F-B804-AF188F6518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7E5FF7C-B4CA-48C1-B1A5-2AA329D343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설명 자료 제목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AAABB43-2086-4CDB-B2A4-E51E7D83C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4735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문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8686" y="365125"/>
            <a:ext cx="9986601" cy="1325563"/>
          </a:xfrm>
        </p:spPr>
        <p:txBody>
          <a:bodyPr rtlCol="0"/>
          <a:lstStyle>
            <a:lvl1pPr algn="l"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08692" y="1912336"/>
            <a:ext cx="4114800" cy="457200"/>
          </a:xfrm>
        </p:spPr>
        <p:txBody>
          <a:bodyPr rtlCol="0" anchor="b">
            <a:normAutofit/>
          </a:bodyPr>
          <a:lstStyle>
            <a:lvl1pPr marL="0" indent="0">
              <a:buNone/>
              <a:defRPr sz="2000" b="0">
                <a:solidFill>
                  <a:schemeClr val="accent4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573892" y="1874838"/>
            <a:ext cx="4114800" cy="457200"/>
          </a:xfrm>
        </p:spPr>
        <p:txBody>
          <a:bodyPr rtlCol="0" anchor="b">
            <a:normAutofit/>
          </a:bodyPr>
          <a:lstStyle>
            <a:lvl1pPr marL="0" indent="0">
              <a:buNone/>
              <a:defRPr sz="2000" b="0">
                <a:solidFill>
                  <a:schemeClr val="accent4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id="{E725FCE9-B62D-4B16-807B-9D0D63E93B5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08692" y="2388253"/>
            <a:ext cx="4114800" cy="914400"/>
          </a:xfrm>
        </p:spPr>
        <p:txBody>
          <a:bodyPr rtlCol="0">
            <a:noAutofit/>
          </a:bodyPr>
          <a:lstStyle>
            <a:lvl1pPr marL="0" indent="0">
              <a:lnSpc>
                <a:spcPts val="2600"/>
              </a:lnSpc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4" name="텍스트 개체 틀 12">
            <a:extLst>
              <a:ext uri="{FF2B5EF4-FFF2-40B4-BE49-F238E27FC236}">
                <a16:creationId xmlns:a16="http://schemas.microsoft.com/office/drawing/2014/main" id="{BA57DF8C-FA7C-490B-98CE-CDE7957EE72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573892" y="2337741"/>
            <a:ext cx="4114800" cy="914400"/>
          </a:xfrm>
        </p:spPr>
        <p:txBody>
          <a:bodyPr rtlCol="0">
            <a:noAutofit/>
          </a:bodyPr>
          <a:lstStyle>
            <a:lvl1pPr marL="0" indent="0">
              <a:lnSpc>
                <a:spcPts val="2600"/>
              </a:lnSpc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9" name="텍스트 개체 틀 2">
            <a:extLst>
              <a:ext uri="{FF2B5EF4-FFF2-40B4-BE49-F238E27FC236}">
                <a16:creationId xmlns:a16="http://schemas.microsoft.com/office/drawing/2014/main" id="{FF039F13-B78B-4A7E-AB1D-94C070BAE974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1518687" y="3608720"/>
            <a:ext cx="4114800" cy="457200"/>
          </a:xfrm>
        </p:spPr>
        <p:txBody>
          <a:bodyPr rtlCol="0" anchor="b">
            <a:normAutofit/>
          </a:bodyPr>
          <a:lstStyle>
            <a:lvl1pPr marL="0" indent="0">
              <a:buNone/>
              <a:defRPr sz="2000" b="0">
                <a:solidFill>
                  <a:schemeClr val="accent4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0" name="텍스트 개체 틀 4">
            <a:extLst>
              <a:ext uri="{FF2B5EF4-FFF2-40B4-BE49-F238E27FC236}">
                <a16:creationId xmlns:a16="http://schemas.microsoft.com/office/drawing/2014/main" id="{525F4B91-27EE-47AC-BBD0-A66FE53A04F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83887" y="3571222"/>
            <a:ext cx="4114800" cy="457200"/>
          </a:xfrm>
        </p:spPr>
        <p:txBody>
          <a:bodyPr rtlCol="0" anchor="b">
            <a:normAutofit/>
          </a:bodyPr>
          <a:lstStyle>
            <a:lvl1pPr marL="0" indent="0">
              <a:buNone/>
              <a:defRPr sz="2000" b="0">
                <a:solidFill>
                  <a:schemeClr val="accent4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1" name="텍스트 개체 틀 12">
            <a:extLst>
              <a:ext uri="{FF2B5EF4-FFF2-40B4-BE49-F238E27FC236}">
                <a16:creationId xmlns:a16="http://schemas.microsoft.com/office/drawing/2014/main" id="{1F0A1756-3486-46A9-9DD3-7BFA5FF7573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18687" y="4084637"/>
            <a:ext cx="4114800" cy="914400"/>
          </a:xfrm>
        </p:spPr>
        <p:txBody>
          <a:bodyPr rtlCol="0">
            <a:noAutofit/>
          </a:bodyPr>
          <a:lstStyle>
            <a:lvl1pPr marL="0" indent="0">
              <a:lnSpc>
                <a:spcPts val="2600"/>
              </a:lnSpc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2" name="텍스트 개체 틀 12">
            <a:extLst>
              <a:ext uri="{FF2B5EF4-FFF2-40B4-BE49-F238E27FC236}">
                <a16:creationId xmlns:a16="http://schemas.microsoft.com/office/drawing/2014/main" id="{F50C0C1C-5BD4-4F62-8AB2-50B1FE4A7DA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583887" y="4034125"/>
            <a:ext cx="4114800" cy="914400"/>
          </a:xfrm>
        </p:spPr>
        <p:txBody>
          <a:bodyPr rtlCol="0">
            <a:noAutofit/>
          </a:bodyPr>
          <a:lstStyle>
            <a:lvl1pPr marL="0" indent="0">
              <a:lnSpc>
                <a:spcPts val="2600"/>
              </a:lnSpc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ts val="2600"/>
              </a:lnSpc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endParaRPr lang="ko-KR" altLang="en-US" noProof="0"/>
          </a:p>
        </p:txBody>
      </p:sp>
      <p:sp>
        <p:nvSpPr>
          <p:cNvPr id="15" name="그림 개체 틀 10">
            <a:extLst>
              <a:ext uri="{FF2B5EF4-FFF2-40B4-BE49-F238E27FC236}">
                <a16:creationId xmlns:a16="http://schemas.microsoft.com/office/drawing/2014/main" id="{A12F2D63-1E00-4379-A32F-B52857A5021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24" y="5943600"/>
            <a:ext cx="12188952" cy="914400"/>
          </a:xfrm>
          <a:solidFill>
            <a:schemeClr val="accent6"/>
          </a:solidFill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/>
              <a:t>20XX</a:t>
            </a:r>
            <a:r>
              <a:rPr lang="ko-KR" altLang="en-US"/>
              <a:t>년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/>
              <a:t>설명 자료 제목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smtClean="0"/>
              <a:pPr/>
              <a:t>‹#›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27112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해결 방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0" y="365125"/>
            <a:ext cx="4602318" cy="1325563"/>
          </a:xfrm>
        </p:spPr>
        <p:txBody>
          <a:bodyPr rtlCol="0"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11" name="그림 개체 틀 10">
            <a:extLst>
              <a:ext uri="{FF2B5EF4-FFF2-40B4-BE49-F238E27FC236}">
                <a16:creationId xmlns:a16="http://schemas.microsoft.com/office/drawing/2014/main" id="{AA39532F-F90D-47C0-89E1-06A3DED5931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solidFill>
            <a:schemeClr val="accent6"/>
          </a:solidFill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858000" y="1691640"/>
            <a:ext cx="3931920" cy="338328"/>
          </a:xfrm>
        </p:spPr>
        <p:txBody>
          <a:bodyPr rtlCol="0" anchor="b">
            <a:noAutofit/>
          </a:bodyPr>
          <a:lstStyle>
            <a:lvl1pPr marL="0" indent="0">
              <a:buNone/>
              <a:defRPr sz="2000" b="0">
                <a:solidFill>
                  <a:schemeClr val="accent4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4" name="텍스트 개체 틀 12">
            <a:extLst>
              <a:ext uri="{FF2B5EF4-FFF2-40B4-BE49-F238E27FC236}">
                <a16:creationId xmlns:a16="http://schemas.microsoft.com/office/drawing/2014/main" id="{BA57DF8C-FA7C-490B-98CE-CDE7957EE72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58000" y="2093976"/>
            <a:ext cx="4572000" cy="530352"/>
          </a:xfrm>
        </p:spPr>
        <p:txBody>
          <a:bodyPr rtlCol="0">
            <a:noAutofit/>
          </a:bodyPr>
          <a:lstStyle>
            <a:lvl1pPr marL="0" indent="0">
              <a:lnSpc>
                <a:spcPts val="2000"/>
              </a:lnSpc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ts val="2000"/>
              </a:lnSpc>
              <a:buNone/>
              <a:defRPr sz="1400"/>
            </a:lvl2pPr>
            <a:lvl3pPr marL="914400" indent="0">
              <a:lnSpc>
                <a:spcPts val="2000"/>
              </a:lnSpc>
              <a:buNone/>
              <a:defRPr sz="1400"/>
            </a:lvl3pPr>
            <a:lvl4pPr marL="1371600" indent="0">
              <a:lnSpc>
                <a:spcPts val="2000"/>
              </a:lnSpc>
              <a:buNone/>
              <a:defRPr sz="1400"/>
            </a:lvl4pPr>
            <a:lvl5pPr marL="1828800" indent="0">
              <a:lnSpc>
                <a:spcPts val="2000"/>
              </a:lnSpc>
              <a:buNone/>
              <a:defRPr sz="1400"/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0" name="텍스트 개체 틀 4">
            <a:extLst>
              <a:ext uri="{FF2B5EF4-FFF2-40B4-BE49-F238E27FC236}">
                <a16:creationId xmlns:a16="http://schemas.microsoft.com/office/drawing/2014/main" id="{525F4B91-27EE-47AC-BBD0-A66FE53A04F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58000" y="2962656"/>
            <a:ext cx="3931920" cy="338328"/>
          </a:xfrm>
        </p:spPr>
        <p:txBody>
          <a:bodyPr rtlCol="0" anchor="b">
            <a:noAutofit/>
          </a:bodyPr>
          <a:lstStyle>
            <a:lvl1pPr marL="0" indent="0">
              <a:buNone/>
              <a:defRPr sz="2000" b="0">
                <a:solidFill>
                  <a:schemeClr val="accent4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2" name="텍스트 개체 틀 12">
            <a:extLst>
              <a:ext uri="{FF2B5EF4-FFF2-40B4-BE49-F238E27FC236}">
                <a16:creationId xmlns:a16="http://schemas.microsoft.com/office/drawing/2014/main" id="{F50C0C1C-5BD4-4F62-8AB2-50B1FE4A7DA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858000" y="3310128"/>
            <a:ext cx="4572000" cy="530352"/>
          </a:xfrm>
        </p:spPr>
        <p:txBody>
          <a:bodyPr rtlCol="0">
            <a:noAutofit/>
          </a:bodyPr>
          <a:lstStyle>
            <a:lvl1pPr marL="0" indent="0">
              <a:lnSpc>
                <a:spcPts val="2000"/>
              </a:lnSpc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ts val="2000"/>
              </a:lnSpc>
              <a:buNone/>
              <a:defRPr sz="1400"/>
            </a:lvl2pPr>
            <a:lvl3pPr marL="914400" indent="0">
              <a:lnSpc>
                <a:spcPts val="2000"/>
              </a:lnSpc>
              <a:buNone/>
              <a:defRPr sz="1400"/>
            </a:lvl3pPr>
            <a:lvl4pPr marL="1371600" indent="0">
              <a:lnSpc>
                <a:spcPts val="2000"/>
              </a:lnSpc>
              <a:buNone/>
              <a:defRPr sz="1400"/>
            </a:lvl4pPr>
            <a:lvl5pPr marL="1828800" indent="0">
              <a:lnSpc>
                <a:spcPts val="2000"/>
              </a:lnSpc>
              <a:buNone/>
              <a:defRPr sz="1400"/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3" name="텍스트 개체 틀 4">
            <a:extLst>
              <a:ext uri="{FF2B5EF4-FFF2-40B4-BE49-F238E27FC236}">
                <a16:creationId xmlns:a16="http://schemas.microsoft.com/office/drawing/2014/main" id="{8462AFAF-169F-4E2A-AC00-6E866659547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70354" y="3931920"/>
            <a:ext cx="3931920" cy="338328"/>
          </a:xfrm>
        </p:spPr>
        <p:txBody>
          <a:bodyPr rtlCol="0" anchor="b">
            <a:noAutofit/>
          </a:bodyPr>
          <a:lstStyle>
            <a:lvl1pPr marL="0" indent="0">
              <a:buNone/>
              <a:defRPr sz="2000" b="0">
                <a:solidFill>
                  <a:schemeClr val="accent4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4" name="텍스트 개체 틀 12">
            <a:extLst>
              <a:ext uri="{FF2B5EF4-FFF2-40B4-BE49-F238E27FC236}">
                <a16:creationId xmlns:a16="http://schemas.microsoft.com/office/drawing/2014/main" id="{9FDE6BB6-DE86-4B19-B83F-5B83A89477B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70354" y="4270248"/>
            <a:ext cx="4572000" cy="530352"/>
          </a:xfrm>
        </p:spPr>
        <p:txBody>
          <a:bodyPr rtlCol="0">
            <a:noAutofit/>
          </a:bodyPr>
          <a:lstStyle>
            <a:lvl1pPr marL="0" indent="0">
              <a:lnSpc>
                <a:spcPts val="2000"/>
              </a:lnSpc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ts val="2000"/>
              </a:lnSpc>
              <a:buNone/>
              <a:defRPr sz="1400"/>
            </a:lvl2pPr>
            <a:lvl3pPr marL="914400" indent="0">
              <a:lnSpc>
                <a:spcPts val="2000"/>
              </a:lnSpc>
              <a:buNone/>
              <a:defRPr sz="1400"/>
            </a:lvl3pPr>
            <a:lvl4pPr marL="1371600" indent="0">
              <a:lnSpc>
                <a:spcPts val="2000"/>
              </a:lnSpc>
              <a:buNone/>
              <a:defRPr sz="1400"/>
            </a:lvl4pPr>
            <a:lvl5pPr marL="1828800" indent="0">
              <a:lnSpc>
                <a:spcPts val="2000"/>
              </a:lnSpc>
              <a:buNone/>
              <a:defRPr sz="1400"/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5" name="텍스트 개체 틀 4">
            <a:extLst>
              <a:ext uri="{FF2B5EF4-FFF2-40B4-BE49-F238E27FC236}">
                <a16:creationId xmlns:a16="http://schemas.microsoft.com/office/drawing/2014/main" id="{2B544474-29CA-4D8E-AC15-C05ABDF6067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870354" y="4855464"/>
            <a:ext cx="3931920" cy="338328"/>
          </a:xfrm>
        </p:spPr>
        <p:txBody>
          <a:bodyPr rtlCol="0" anchor="b">
            <a:noAutofit/>
          </a:bodyPr>
          <a:lstStyle>
            <a:lvl1pPr marL="0" indent="0">
              <a:buNone/>
              <a:defRPr sz="2000" b="0">
                <a:solidFill>
                  <a:schemeClr val="accent4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6" name="텍스트 개체 틀 12">
            <a:extLst>
              <a:ext uri="{FF2B5EF4-FFF2-40B4-BE49-F238E27FC236}">
                <a16:creationId xmlns:a16="http://schemas.microsoft.com/office/drawing/2014/main" id="{7C778245-11E1-4B65-ADC1-E9D3DE34E5D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870354" y="5193792"/>
            <a:ext cx="4572000" cy="530352"/>
          </a:xfrm>
        </p:spPr>
        <p:txBody>
          <a:bodyPr rtlCol="0">
            <a:noAutofit/>
          </a:bodyPr>
          <a:lstStyle>
            <a:lvl1pPr marL="0" indent="0">
              <a:lnSpc>
                <a:spcPts val="2000"/>
              </a:lnSpc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ts val="2000"/>
              </a:lnSpc>
              <a:buNone/>
              <a:defRPr sz="1400"/>
            </a:lvl2pPr>
            <a:lvl3pPr marL="914400" indent="0">
              <a:lnSpc>
                <a:spcPts val="2000"/>
              </a:lnSpc>
              <a:buNone/>
              <a:defRPr sz="1400"/>
            </a:lvl3pPr>
            <a:lvl4pPr marL="1371600" indent="0">
              <a:lnSpc>
                <a:spcPts val="2000"/>
              </a:lnSpc>
              <a:buNone/>
              <a:defRPr sz="1400"/>
            </a:lvl4pPr>
            <a:lvl5pPr marL="1828800" indent="0">
              <a:lnSpc>
                <a:spcPts val="2000"/>
              </a:lnSpc>
              <a:buNone/>
              <a:defRPr sz="1400"/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/>
              <a:t>20XX</a:t>
            </a:r>
            <a:r>
              <a:rPr lang="ko-KR" altLang="en-US"/>
              <a:t>년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58000" y="6356350"/>
            <a:ext cx="3448050" cy="365125"/>
          </a:xfrm>
        </p:spPr>
        <p:txBody>
          <a:bodyPr rtlCol="0"/>
          <a:lstStyle>
            <a:lvl1pPr algn="l"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/>
              <a:t>설명 자료 제목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23398" y="6356350"/>
            <a:ext cx="914400" cy="365125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smtClean="0"/>
              <a:pPr/>
              <a:t>‹#›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135758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품 개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B1C922A-9F54-409C-8C2C-90A55B890F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200706" y="0"/>
            <a:ext cx="6095999" cy="6858000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922" y="365125"/>
            <a:ext cx="5386078" cy="1325563"/>
          </a:xfrm>
        </p:spPr>
        <p:txBody>
          <a:bodyPr rtlCol="0"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11" name="그림 개체 틀 10">
            <a:extLst>
              <a:ext uri="{FF2B5EF4-FFF2-40B4-BE49-F238E27FC236}">
                <a16:creationId xmlns:a16="http://schemas.microsoft.com/office/drawing/2014/main" id="{AA39532F-F90D-47C0-89E1-06A3DED5931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54384" y="1566525"/>
            <a:ext cx="3401568" cy="3712464"/>
          </a:xfrm>
          <a:solidFill>
            <a:schemeClr val="accent6"/>
          </a:solidFill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09922" y="1893053"/>
            <a:ext cx="2286000" cy="457200"/>
          </a:xfrm>
        </p:spPr>
        <p:txBody>
          <a:bodyPr rtlCol="0" anchor="b">
            <a:normAutofit/>
          </a:bodyPr>
          <a:lstStyle>
            <a:lvl1pPr marL="0" indent="0">
              <a:buNone/>
              <a:defRPr sz="2000" b="0">
                <a:solidFill>
                  <a:schemeClr val="accent4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3457506" y="1893053"/>
            <a:ext cx="2286000" cy="457200"/>
          </a:xfrm>
        </p:spPr>
        <p:txBody>
          <a:bodyPr rtlCol="0" anchor="b">
            <a:normAutofit/>
          </a:bodyPr>
          <a:lstStyle>
            <a:lvl1pPr marL="0" indent="0">
              <a:buNone/>
              <a:defRPr sz="2000" b="0">
                <a:solidFill>
                  <a:schemeClr val="accent4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id="{E725FCE9-B62D-4B16-807B-9D0D63E93B5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9922" y="2368970"/>
            <a:ext cx="2286000" cy="1371600"/>
          </a:xfrm>
        </p:spPr>
        <p:txBody>
          <a:bodyPr rtlCol="0">
            <a:noAutofit/>
          </a:bodyPr>
          <a:lstStyle>
            <a:lvl1pPr marL="0" indent="0">
              <a:lnSpc>
                <a:spcPts val="2000"/>
              </a:lnSpc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ts val="2000"/>
              </a:lnSpc>
              <a:buNone/>
              <a:defRPr sz="1400"/>
            </a:lvl2pPr>
            <a:lvl3pPr marL="914400" indent="0">
              <a:lnSpc>
                <a:spcPts val="2000"/>
              </a:lnSpc>
              <a:buNone/>
              <a:defRPr sz="1400"/>
            </a:lvl3pPr>
            <a:lvl4pPr marL="1371600" indent="0">
              <a:lnSpc>
                <a:spcPts val="2000"/>
              </a:lnSpc>
              <a:buNone/>
              <a:defRPr sz="1400"/>
            </a:lvl4pPr>
            <a:lvl5pPr marL="1828800" indent="0">
              <a:lnSpc>
                <a:spcPts val="2000"/>
              </a:lnSpc>
              <a:buNone/>
              <a:defRPr sz="1400"/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4" name="텍스트 개체 틀 12">
            <a:extLst>
              <a:ext uri="{FF2B5EF4-FFF2-40B4-BE49-F238E27FC236}">
                <a16:creationId xmlns:a16="http://schemas.microsoft.com/office/drawing/2014/main" id="{BA57DF8C-FA7C-490B-98CE-CDE7957EE72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57506" y="2355956"/>
            <a:ext cx="2286000" cy="1371600"/>
          </a:xfrm>
        </p:spPr>
        <p:txBody>
          <a:bodyPr rtlCol="0">
            <a:noAutofit/>
          </a:bodyPr>
          <a:lstStyle>
            <a:lvl1pPr marL="0" indent="0">
              <a:lnSpc>
                <a:spcPts val="2000"/>
              </a:lnSpc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ts val="2000"/>
              </a:lnSpc>
              <a:buNone/>
              <a:defRPr sz="1400"/>
            </a:lvl2pPr>
            <a:lvl3pPr marL="914400" indent="0">
              <a:lnSpc>
                <a:spcPts val="2000"/>
              </a:lnSpc>
              <a:buNone/>
              <a:defRPr sz="1400"/>
            </a:lvl3pPr>
            <a:lvl4pPr marL="1371600" indent="0">
              <a:lnSpc>
                <a:spcPts val="2000"/>
              </a:lnSpc>
              <a:buNone/>
              <a:defRPr sz="1400"/>
            </a:lvl4pPr>
            <a:lvl5pPr marL="1828800" indent="0">
              <a:lnSpc>
                <a:spcPts val="2000"/>
              </a:lnSpc>
              <a:buNone/>
              <a:defRPr sz="1400"/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9" name="텍스트 개체 틀 2">
            <a:extLst>
              <a:ext uri="{FF2B5EF4-FFF2-40B4-BE49-F238E27FC236}">
                <a16:creationId xmlns:a16="http://schemas.microsoft.com/office/drawing/2014/main" id="{FF039F13-B78B-4A7E-AB1D-94C070BAE974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719917" y="3843877"/>
            <a:ext cx="2286000" cy="457200"/>
          </a:xfrm>
        </p:spPr>
        <p:txBody>
          <a:bodyPr rtlCol="0" anchor="b">
            <a:normAutofit/>
          </a:bodyPr>
          <a:lstStyle>
            <a:lvl1pPr marL="0" indent="0">
              <a:buNone/>
              <a:defRPr sz="2000" b="0">
                <a:solidFill>
                  <a:schemeClr val="accent4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0" name="텍스트 개체 틀 4">
            <a:extLst>
              <a:ext uri="{FF2B5EF4-FFF2-40B4-BE49-F238E27FC236}">
                <a16:creationId xmlns:a16="http://schemas.microsoft.com/office/drawing/2014/main" id="{525F4B91-27EE-47AC-BBD0-A66FE53A04F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67501" y="3843877"/>
            <a:ext cx="2286000" cy="457200"/>
          </a:xfrm>
        </p:spPr>
        <p:txBody>
          <a:bodyPr rtlCol="0" anchor="b">
            <a:normAutofit/>
          </a:bodyPr>
          <a:lstStyle>
            <a:lvl1pPr marL="0" indent="0">
              <a:buNone/>
              <a:defRPr sz="2000" b="0">
                <a:solidFill>
                  <a:schemeClr val="accent4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1" name="텍스트 개체 틀 12">
            <a:extLst>
              <a:ext uri="{FF2B5EF4-FFF2-40B4-BE49-F238E27FC236}">
                <a16:creationId xmlns:a16="http://schemas.microsoft.com/office/drawing/2014/main" id="{1F0A1756-3486-46A9-9DD3-7BFA5FF7573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19917" y="4319794"/>
            <a:ext cx="2286000" cy="1371600"/>
          </a:xfrm>
        </p:spPr>
        <p:txBody>
          <a:bodyPr rtlCol="0">
            <a:noAutofit/>
          </a:bodyPr>
          <a:lstStyle>
            <a:lvl1pPr marL="0" indent="0">
              <a:lnSpc>
                <a:spcPts val="2000"/>
              </a:lnSpc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ts val="2000"/>
              </a:lnSpc>
              <a:buNone/>
              <a:defRPr sz="1400"/>
            </a:lvl2pPr>
            <a:lvl3pPr marL="914400" indent="0">
              <a:lnSpc>
                <a:spcPts val="2000"/>
              </a:lnSpc>
              <a:buNone/>
              <a:defRPr sz="1400"/>
            </a:lvl3pPr>
            <a:lvl4pPr marL="1371600" indent="0">
              <a:lnSpc>
                <a:spcPts val="2000"/>
              </a:lnSpc>
              <a:buNone/>
              <a:defRPr sz="1400"/>
            </a:lvl4pPr>
            <a:lvl5pPr marL="1828800" indent="0">
              <a:lnSpc>
                <a:spcPts val="2000"/>
              </a:lnSpc>
              <a:buNone/>
              <a:defRPr sz="1400"/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2" name="텍스트 개체 틀 12">
            <a:extLst>
              <a:ext uri="{FF2B5EF4-FFF2-40B4-BE49-F238E27FC236}">
                <a16:creationId xmlns:a16="http://schemas.microsoft.com/office/drawing/2014/main" id="{F50C0C1C-5BD4-4F62-8AB2-50B1FE4A7DA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467501" y="4306780"/>
            <a:ext cx="2286000" cy="1371600"/>
          </a:xfrm>
        </p:spPr>
        <p:txBody>
          <a:bodyPr rtlCol="0">
            <a:noAutofit/>
          </a:bodyPr>
          <a:lstStyle>
            <a:lvl1pPr marL="0" indent="0">
              <a:lnSpc>
                <a:spcPts val="2000"/>
              </a:lnSpc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ts val="2000"/>
              </a:lnSpc>
              <a:buNone/>
              <a:defRPr sz="1400"/>
            </a:lvl2pPr>
            <a:lvl3pPr marL="914400" indent="0">
              <a:lnSpc>
                <a:spcPts val="2000"/>
              </a:lnSpc>
              <a:buNone/>
              <a:defRPr sz="1400"/>
            </a:lvl3pPr>
            <a:lvl4pPr marL="1371600" indent="0">
              <a:lnSpc>
                <a:spcPts val="2000"/>
              </a:lnSpc>
              <a:buNone/>
              <a:defRPr sz="1400"/>
            </a:lvl4pPr>
            <a:lvl5pPr marL="1828800" indent="0">
              <a:lnSpc>
                <a:spcPts val="2000"/>
              </a:lnSpc>
              <a:buNone/>
              <a:defRPr sz="1400"/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847850" cy="365125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/>
              <a:t>20XX</a:t>
            </a:r>
            <a:r>
              <a:rPr lang="ko-KR" altLang="en-US"/>
              <a:t>년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바닥글 개체 틀 7">
            <a:extLst>
              <a:ext uri="{FF2B5EF4-FFF2-40B4-BE49-F238E27FC236}">
                <a16:creationId xmlns:a16="http://schemas.microsoft.com/office/drawing/2014/main" id="{37667359-6B2F-4D7C-932B-CE6A0E91C8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58000" y="6356350"/>
            <a:ext cx="3448050" cy="365125"/>
          </a:xfrm>
        </p:spPr>
        <p:txBody>
          <a:bodyPr rtlCol="0"/>
          <a:lstStyle>
            <a:lvl1pPr algn="l"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/>
              <a:t>설명 자료 제목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슬라이드 번호 개체 틀 8">
            <a:extLst>
              <a:ext uri="{FF2B5EF4-FFF2-40B4-BE49-F238E27FC236}">
                <a16:creationId xmlns:a16="http://schemas.microsoft.com/office/drawing/2014/main" id="{C69C9BA9-6130-4098-A0A6-E1A00A3B6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23398" y="6356350"/>
            <a:ext cx="914400" cy="365125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smtClean="0"/>
              <a:pPr/>
              <a:t>‹#›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996920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문제 및 요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E6B487E6-6563-4EEC-A349-2257BBAFD4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3051110" cy="6858000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8334" y="1062164"/>
            <a:ext cx="5005466" cy="1325563"/>
          </a:xfrm>
        </p:spPr>
        <p:txBody>
          <a:bodyPr rtlCol="0"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EED971A8-4C6D-471D-A690-8CD66629220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61935" y="1143000"/>
            <a:ext cx="4953000" cy="4572000"/>
          </a:xfrm>
          <a:solidFill>
            <a:schemeClr val="accent6"/>
          </a:solidFill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0ECB8E5B-4859-4892-A062-C831DA527F7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76988" y="2555875"/>
            <a:ext cx="4953000" cy="3159125"/>
          </a:xfrm>
        </p:spPr>
        <p:txBody>
          <a:bodyPr rtlCol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5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914400" indent="0">
              <a:lnSpc>
                <a:spcPct val="15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371600" indent="0">
              <a:lnSpc>
                <a:spcPct val="15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1828800" indent="0">
              <a:lnSpc>
                <a:spcPct val="15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/>
              <a:t>20XX</a:t>
            </a:r>
            <a:r>
              <a:rPr lang="ko-KR" altLang="en-US"/>
              <a:t>년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/>
              <a:t>설명 자료 제목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smtClean="0"/>
              <a:pPr/>
              <a:t>‹#›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658063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528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나누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87C02F5D-0AFB-480B-A152-5FC08DB4DCD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8724" y="457200"/>
            <a:ext cx="11274552" cy="5943600"/>
          </a:xfrm>
          <a:solidFill>
            <a:schemeClr val="accent6"/>
          </a:solidFill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51112" y="3513220"/>
            <a:ext cx="8682164" cy="1828799"/>
          </a:xfrm>
          <a:solidFill>
            <a:schemeClr val="accent3">
              <a:alpha val="90000"/>
            </a:schemeClr>
          </a:solidFill>
        </p:spPr>
        <p:txBody>
          <a:bodyPr lIns="1371600" tIns="0" bIns="0" rtlCol="0" anchor="ctr">
            <a:noAutofit/>
          </a:bodyPr>
          <a:lstStyle>
            <a:lvl1pPr algn="ctr">
              <a:defRPr sz="540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제목을 추가하려면 클릭하세요</a:t>
            </a:r>
            <a:r>
              <a:rPr lang="en-US" altLang="ko-KR" noProof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995812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즈니스 모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ctr"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ZA" noProof="0"/>
          </a:p>
        </p:txBody>
      </p:sp>
      <p:sp>
        <p:nvSpPr>
          <p:cNvPr id="18" name="그림 개체 틀 15">
            <a:extLst>
              <a:ext uri="{FF2B5EF4-FFF2-40B4-BE49-F238E27FC236}">
                <a16:creationId xmlns:a16="http://schemas.microsoft.com/office/drawing/2014/main" id="{43CBE128-6D8D-4605-B225-5A34FFB1F25B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1910104" y="1965960"/>
            <a:ext cx="2286000" cy="2286000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  <a:endParaRPr lang="ko-KR" altLang="en-ZA" noProof="0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07F18567-9326-411F-BA8D-561D58C7DD9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911096" y="4311688"/>
            <a:ext cx="2286000" cy="360000"/>
          </a:xfrm>
        </p:spPr>
        <p:txBody>
          <a:bodyPr rtlCol="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2000">
                <a:solidFill>
                  <a:schemeClr val="accent4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글머리 기호 </a:t>
            </a:r>
            <a:r>
              <a:rPr lang="en-US" altLang="ko-KR" noProof="0"/>
              <a:t>2</a:t>
            </a:r>
            <a:endParaRPr lang="ko-KR" altLang="en-ZA" noProof="0"/>
          </a:p>
        </p:txBody>
      </p:sp>
      <p:sp>
        <p:nvSpPr>
          <p:cNvPr id="10" name="텍스트 개체 틀 10">
            <a:extLst>
              <a:ext uri="{FF2B5EF4-FFF2-40B4-BE49-F238E27FC236}">
                <a16:creationId xmlns:a16="http://schemas.microsoft.com/office/drawing/2014/main" id="{39809F78-EA1B-4C23-A53E-7DE8B4A6AE1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11096" y="4773703"/>
            <a:ext cx="2286000" cy="1005840"/>
          </a:xfrm>
        </p:spPr>
        <p:txBody>
          <a:bodyPr rtlCol="0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글머리 기호 설명</a:t>
            </a:r>
            <a:endParaRPr lang="ko-KR" altLang="en-ZA" noProof="0"/>
          </a:p>
        </p:txBody>
      </p:sp>
      <p:sp>
        <p:nvSpPr>
          <p:cNvPr id="19" name="그림 개체 틀 15">
            <a:extLst>
              <a:ext uri="{FF2B5EF4-FFF2-40B4-BE49-F238E27FC236}">
                <a16:creationId xmlns:a16="http://schemas.microsoft.com/office/drawing/2014/main" id="{E63C0874-8701-4CED-B60A-61A655FB5A5F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4951917" y="1965960"/>
            <a:ext cx="2286000" cy="2286000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  <a:endParaRPr lang="ko-KR" altLang="en-ZA" noProof="0"/>
          </a:p>
        </p:txBody>
      </p:sp>
      <p:sp>
        <p:nvSpPr>
          <p:cNvPr id="11" name="텍스트 개체 틀 8">
            <a:extLst>
              <a:ext uri="{FF2B5EF4-FFF2-40B4-BE49-F238E27FC236}">
                <a16:creationId xmlns:a16="http://schemas.microsoft.com/office/drawing/2014/main" id="{97E7DC10-1618-471B-9441-C640C7FEDD3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956048" y="4311688"/>
            <a:ext cx="2286000" cy="360000"/>
          </a:xfrm>
        </p:spPr>
        <p:txBody>
          <a:bodyPr rtlCol="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2000">
                <a:solidFill>
                  <a:schemeClr val="accent4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글머리 기호 </a:t>
            </a:r>
            <a:r>
              <a:rPr lang="en-US" altLang="ko-KR" noProof="0"/>
              <a:t>3</a:t>
            </a:r>
            <a:endParaRPr lang="ko-KR" altLang="en-ZA" noProof="0"/>
          </a:p>
        </p:txBody>
      </p:sp>
      <p:sp>
        <p:nvSpPr>
          <p:cNvPr id="12" name="텍스트 개체 틀 10">
            <a:extLst>
              <a:ext uri="{FF2B5EF4-FFF2-40B4-BE49-F238E27FC236}">
                <a16:creationId xmlns:a16="http://schemas.microsoft.com/office/drawing/2014/main" id="{20AEB661-858B-44C9-9484-E540E04AD36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956048" y="4773703"/>
            <a:ext cx="2286000" cy="1005840"/>
          </a:xfrm>
        </p:spPr>
        <p:txBody>
          <a:bodyPr rtlCol="0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글머리 기호 설명</a:t>
            </a:r>
            <a:endParaRPr lang="ko-KR" altLang="en-ZA" noProof="0"/>
          </a:p>
        </p:txBody>
      </p:sp>
      <p:sp>
        <p:nvSpPr>
          <p:cNvPr id="20" name="그림 개체 틀 15">
            <a:extLst>
              <a:ext uri="{FF2B5EF4-FFF2-40B4-BE49-F238E27FC236}">
                <a16:creationId xmlns:a16="http://schemas.microsoft.com/office/drawing/2014/main" id="{F223D9C7-A9C3-4D38-B4D8-9CAB3A19CF51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7993730" y="1965960"/>
            <a:ext cx="2286000" cy="2286000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  <a:endParaRPr lang="ko-KR" altLang="en-ZA" noProof="0"/>
          </a:p>
        </p:txBody>
      </p:sp>
      <p:sp>
        <p:nvSpPr>
          <p:cNvPr id="13" name="텍스트 개체 틀 8">
            <a:extLst>
              <a:ext uri="{FF2B5EF4-FFF2-40B4-BE49-F238E27FC236}">
                <a16:creationId xmlns:a16="http://schemas.microsoft.com/office/drawing/2014/main" id="{FDB26B40-5901-4EF0-BCF0-55677E28B17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991856" y="4311688"/>
            <a:ext cx="2286000" cy="360000"/>
          </a:xfrm>
        </p:spPr>
        <p:txBody>
          <a:bodyPr rtlCol="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2000">
                <a:solidFill>
                  <a:schemeClr val="accent4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글머리 기호 </a:t>
            </a:r>
            <a:r>
              <a:rPr lang="en-US" altLang="ko-KR" noProof="0"/>
              <a:t>4</a:t>
            </a:r>
            <a:endParaRPr lang="ko-KR" altLang="en-ZA" noProof="0"/>
          </a:p>
        </p:txBody>
      </p:sp>
      <p:sp>
        <p:nvSpPr>
          <p:cNvPr id="14" name="텍스트 개체 틀 10">
            <a:extLst>
              <a:ext uri="{FF2B5EF4-FFF2-40B4-BE49-F238E27FC236}">
                <a16:creationId xmlns:a16="http://schemas.microsoft.com/office/drawing/2014/main" id="{CCEAE0AB-74EC-4097-A534-A578F1097938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991856" y="4773703"/>
            <a:ext cx="2286000" cy="1005840"/>
          </a:xfrm>
        </p:spPr>
        <p:txBody>
          <a:bodyPr rtlCol="0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글머리 기호 설명</a:t>
            </a:r>
            <a:endParaRPr lang="ko-KR" altLang="en-ZA" noProof="0"/>
          </a:p>
        </p:txBody>
      </p:sp>
      <p:sp>
        <p:nvSpPr>
          <p:cNvPr id="15" name="날짜 개체 틀 1">
            <a:extLst>
              <a:ext uri="{FF2B5EF4-FFF2-40B4-BE49-F238E27FC236}">
                <a16:creationId xmlns:a16="http://schemas.microsoft.com/office/drawing/2014/main" id="{6FCC4B1F-E859-43CC-8B33-EE155744227A}"/>
              </a:ext>
            </a:extLst>
          </p:cNvPr>
          <p:cNvSpPr>
            <a:spLocks noGrp="1"/>
          </p:cNvSpPr>
          <p:nvPr>
            <p:ph type="dt" sz="half" idx="45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/>
              <a:t>20XX</a:t>
            </a:r>
            <a:r>
              <a:rPr lang="ko-KR" altLang="en-US"/>
              <a:t>년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/>
              <a:t>설명 자료 제목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19B51A1E-902D-48AF-9020-955120F399B6}" type="slidenum">
              <a:rPr lang="en-ZA" altLang="ko-KR" smtClean="0"/>
              <a:pPr/>
              <a:t>‹#›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006801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경쟁 업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2072" y="365125"/>
            <a:ext cx="10193315" cy="1325563"/>
          </a:xfrm>
        </p:spPr>
        <p:txBody>
          <a:bodyPr rtlCol="0"/>
          <a:lstStyle>
            <a:lvl1pPr algn="l"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162073" y="1853548"/>
            <a:ext cx="4572000" cy="640080"/>
          </a:xfrm>
        </p:spPr>
        <p:txBody>
          <a:bodyPr rtlCol="0" anchor="ctr" anchorCtr="0">
            <a:normAutofit/>
          </a:bodyPr>
          <a:lstStyle>
            <a:lvl1pPr marL="0" indent="0">
              <a:buNone/>
              <a:defRPr sz="2000" b="0">
                <a:solidFill>
                  <a:schemeClr val="accent4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162073" y="2505075"/>
            <a:ext cx="4572000" cy="3200400"/>
          </a:xfrm>
        </p:spPr>
        <p:txBody>
          <a:bodyPr rtlCol="0">
            <a:normAutofit/>
          </a:bodyPr>
          <a:lstStyle>
            <a:lvl1pPr>
              <a:lnSpc>
                <a:spcPts val="2600"/>
              </a:lnSpc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lnSpc>
                <a:spcPts val="2600"/>
              </a:lnSpc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lnSpc>
                <a:spcPts val="2600"/>
              </a:lnSpc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lnSpc>
                <a:spcPts val="2600"/>
              </a:lnSpc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lnSpc>
                <a:spcPts val="2600"/>
              </a:lnSpc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494485" y="1853548"/>
            <a:ext cx="4572000" cy="640080"/>
          </a:xfrm>
          <a:noFill/>
        </p:spPr>
        <p:txBody>
          <a:bodyPr rtlCol="0" anchor="ctr" anchorCtr="0">
            <a:normAutofit/>
          </a:bodyPr>
          <a:lstStyle>
            <a:lvl1pPr marL="0" indent="0">
              <a:buNone/>
              <a:defRPr sz="2000" b="0">
                <a:solidFill>
                  <a:schemeClr val="accent4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494485" y="2505075"/>
            <a:ext cx="4572000" cy="3200400"/>
          </a:xfrm>
        </p:spPr>
        <p:txBody>
          <a:bodyPr rtlCol="0">
            <a:normAutofit/>
          </a:bodyPr>
          <a:lstStyle>
            <a:lvl1pPr>
              <a:lnSpc>
                <a:spcPts val="2600"/>
              </a:lnSpc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lnSpc>
                <a:spcPts val="2600"/>
              </a:lnSpc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lnSpc>
                <a:spcPts val="2600"/>
              </a:lnSpc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lnSpc>
                <a:spcPts val="2600"/>
              </a:lnSpc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lnSpc>
                <a:spcPts val="2600"/>
              </a:lnSpc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11" name="그림 개체 틀 10">
            <a:extLst>
              <a:ext uri="{FF2B5EF4-FFF2-40B4-BE49-F238E27FC236}">
                <a16:creationId xmlns:a16="http://schemas.microsoft.com/office/drawing/2014/main" id="{582C2B31-DB43-4AEF-AA1E-62866E69E58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24" y="5943600"/>
            <a:ext cx="12188952" cy="914400"/>
          </a:xfrm>
          <a:solidFill>
            <a:schemeClr val="accent6"/>
          </a:solidFill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/>
              <a:t>20XX</a:t>
            </a:r>
            <a:r>
              <a:rPr lang="ko-KR" altLang="en-US"/>
              <a:t>년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/>
              <a:t>설명 자료 제목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smtClean="0"/>
              <a:pPr/>
              <a:t>‹#›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500997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설명 자료 제목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84" r:id="rId3"/>
    <p:sldLayoutId id="2147483671" r:id="rId4"/>
    <p:sldLayoutId id="2147483683" r:id="rId5"/>
    <p:sldLayoutId id="2147483667" r:id="rId6"/>
    <p:sldLayoutId id="2147483688" r:id="rId7"/>
    <p:sldLayoutId id="2147483673" r:id="rId8"/>
    <p:sldLayoutId id="2147483672" r:id="rId9"/>
    <p:sldLayoutId id="2147483669" r:id="rId10"/>
    <p:sldLayoutId id="2147483682" r:id="rId11"/>
    <p:sldLayoutId id="2147483663" r:id="rId12"/>
    <p:sldLayoutId id="2147483677" r:id="rId13"/>
    <p:sldLayoutId id="2147483653" r:id="rId14"/>
    <p:sldLayoutId id="2147483678" r:id="rId15"/>
    <p:sldLayoutId id="2147483650" r:id="rId16"/>
    <p:sldLayoutId id="2147483654" r:id="rId17"/>
    <p:sldLayoutId id="2147483681" r:id="rId18"/>
    <p:sldLayoutId id="2147483686" r:id="rId19"/>
    <p:sldLayoutId id="2147483690" r:id="rId20"/>
    <p:sldLayoutId id="2147483676" r:id="rId21"/>
    <p:sldLayoutId id="2147483680" r:id="rId22"/>
    <p:sldLayoutId id="2147483675" r:id="rId23"/>
    <p:sldLayoutId id="2147483652" r:id="rId24"/>
    <p:sldLayoutId id="2147483665" r:id="rId25"/>
    <p:sldLayoutId id="2147483655" r:id="rId26"/>
    <p:sldLayoutId id="2147483656" r:id="rId27"/>
    <p:sldLayoutId id="2147483657" r:id="rId28"/>
  </p:sldLayoutIdLst>
  <p:hf hdr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>
              <a:lumMod val="50000"/>
              <a:lumOff val="50000"/>
            </a:schemeClr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65000"/>
              <a:lumOff val="35000"/>
            </a:schemeClr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65000"/>
              <a:lumOff val="35000"/>
            </a:schemeClr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pos="1920" userDrawn="1">
          <p15:clr>
            <a:srgbClr val="F26B43"/>
          </p15:clr>
        </p15:guide>
        <p15:guide id="4" pos="5760" userDrawn="1">
          <p15:clr>
            <a:srgbClr val="F26B43"/>
          </p15:clr>
        </p15:guide>
        <p15:guide id="5" pos="7248" userDrawn="1">
          <p15:clr>
            <a:srgbClr val="F26B43"/>
          </p15:clr>
        </p15:guide>
        <p15:guide id="6" pos="43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20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9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5.jp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6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12" Type="http://schemas.openxmlformats.org/officeDocument/2006/relationships/image" Target="../media/image3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32.jpg"/><Relationship Id="rId15" Type="http://schemas.openxmlformats.org/officeDocument/2006/relationships/image" Target="../media/image4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Relationship Id="rId14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개체 틀 5" descr="화분의 네 선인장 사진">
            <a:extLst>
              <a:ext uri="{FF2B5EF4-FFF2-40B4-BE49-F238E27FC236}">
                <a16:creationId xmlns:a16="http://schemas.microsoft.com/office/drawing/2014/main" id="{BF9CB5A5-086A-4BC4-A3F9-0BFA2C0AEED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8724" y="457200"/>
            <a:ext cx="11274552" cy="5943600"/>
          </a:xfrm>
        </p:spPr>
      </p:pic>
      <p:sp>
        <p:nvSpPr>
          <p:cNvPr id="3" name="부제목 2">
            <a:extLst>
              <a:ext uri="{FF2B5EF4-FFF2-40B4-BE49-F238E27FC236}">
                <a16:creationId xmlns:a16="http://schemas.microsoft.com/office/drawing/2014/main" id="{1901B20D-4C28-4DA3-ABBD-718C22A5E5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13163" y="3289477"/>
            <a:ext cx="4020306" cy="647673"/>
          </a:xfrm>
        </p:spPr>
        <p:txBody>
          <a:bodyPr rtlCol="0">
            <a:normAutofit/>
          </a:bodyPr>
          <a:lstStyle/>
          <a:p>
            <a:pPr algn="r"/>
            <a:r>
              <a:rPr lang="ko-KR" altLang="en-US" dirty="0"/>
              <a:t>시각장애인 </a:t>
            </a:r>
            <a:r>
              <a:rPr lang="ko-KR" altLang="en-US" dirty="0" err="1"/>
              <a:t>경구약</a:t>
            </a:r>
            <a:r>
              <a:rPr lang="ko-KR" altLang="en-US" dirty="0"/>
              <a:t> 보관</a:t>
            </a:r>
            <a:r>
              <a:rPr lang="en-US" altLang="ko-KR" dirty="0"/>
              <a:t>/</a:t>
            </a:r>
            <a:r>
              <a:rPr lang="ko-KR" altLang="en-US" dirty="0"/>
              <a:t>복용 도우미</a:t>
            </a:r>
            <a:endParaRPr lang="en-US" altLang="ko-KR" dirty="0"/>
          </a:p>
          <a:p>
            <a:pPr algn="r"/>
            <a:endParaRPr lang="en-US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45757" y="1008063"/>
            <a:ext cx="6920849" cy="2054388"/>
          </a:xfrm>
        </p:spPr>
        <p:txBody>
          <a:bodyPr rtlCol="0">
            <a:normAutofit fontScale="90000"/>
          </a:bodyPr>
          <a:lstStyle/>
          <a:p>
            <a:pPr rtl="0"/>
            <a:r>
              <a:rPr lang="ko-KR" altLang="en-US" sz="16600" dirty="0">
                <a:latin typeface="나눔손글씨 대한민국 열사체" panose="02000503000000000000" pitchFamily="2" charset="-127"/>
                <a:ea typeface="나눔손글씨 대한민국 열사체" panose="02000503000000000000" pitchFamily="2" charset="-127"/>
              </a:rPr>
              <a:t>약 손</a:t>
            </a:r>
            <a:endParaRPr lang="ko-KR" altLang="en-US" dirty="0">
              <a:latin typeface="나눔손글씨 대한민국 열사체" panose="02000503000000000000" pitchFamily="2" charset="-127"/>
              <a:ea typeface="나눔손글씨 대한민국 열사체" panose="02000503000000000000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9575487" y="5476546"/>
            <a:ext cx="1959191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경기 인력 개발원 </a:t>
            </a:r>
            <a:endParaRPr lang="en-US" altLang="ko-KR" sz="1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Intel Edge AI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과정 프로젝트</a:t>
            </a:r>
          </a:p>
        </p:txBody>
      </p:sp>
    </p:spTree>
    <p:extLst>
      <p:ext uri="{BB962C8B-B14F-4D97-AF65-F5344CB8AC3E}">
        <p14:creationId xmlns:p14="http://schemas.microsoft.com/office/powerpoint/2010/main" val="16424253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7E1C88-627C-4655-A4FB-0BB02EDB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5451" y="101726"/>
            <a:ext cx="5005466" cy="1325563"/>
          </a:xfrm>
        </p:spPr>
        <p:txBody>
          <a:bodyPr rtlCol="0"/>
          <a:lstStyle/>
          <a:p>
            <a:pPr rtl="0"/>
            <a:r>
              <a:rPr lang="ko-KR" altLang="en-US" dirty="0"/>
              <a:t>기본 제품 스케치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9D8B6D9-B727-44AB-9039-91773DFE2E1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/>
              <a:t>20XX</a:t>
            </a:r>
            <a:r>
              <a:rPr lang="ko-KR" altLang="en-US"/>
              <a:t>년</a:t>
            </a:r>
            <a:endParaRPr lang="ko-KR" alt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3952661-D636-4FDB-9C08-C984DD224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ko-KR" altLang="en-US"/>
              <a:t>설명 자료 제목</a:t>
            </a:r>
            <a:endParaRPr lang="ko-KR" alt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6A43E77-83FF-4D98-9F98-E567BE6C70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10</a:t>
            </a:fld>
            <a:endParaRPr lang="ko-KR" altLang="en-US" dirty="0"/>
          </a:p>
        </p:txBody>
      </p:sp>
      <p:pic>
        <p:nvPicPr>
          <p:cNvPr id="21" name="그림 개체 틀 20">
            <a:extLst>
              <a:ext uri="{FF2B5EF4-FFF2-40B4-BE49-F238E27FC236}">
                <a16:creationId xmlns:a16="http://schemas.microsoft.com/office/drawing/2014/main" id="{80900672-8D48-0D0E-E9C7-705BE4AEC5B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713" t="5928" r="462" b="22938"/>
          <a:stretch/>
        </p:blipFill>
        <p:spPr>
          <a:xfrm>
            <a:off x="1500515" y="1300897"/>
            <a:ext cx="8875338" cy="4516222"/>
          </a:xfrm>
        </p:spPr>
      </p:pic>
    </p:spTree>
    <p:extLst>
      <p:ext uri="{BB962C8B-B14F-4D97-AF65-F5344CB8AC3E}">
        <p14:creationId xmlns:p14="http://schemas.microsoft.com/office/powerpoint/2010/main" val="37511443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edit (1)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511798" y="769376"/>
            <a:ext cx="2933137" cy="5214467"/>
          </a:xfrm>
          <a:prstGeom prst="rect">
            <a:avLst/>
          </a:prstGeom>
        </p:spPr>
      </p:pic>
      <p:pic>
        <p:nvPicPr>
          <p:cNvPr id="3" name="edit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051593" y="699245"/>
            <a:ext cx="3012036" cy="5354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79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100000">
                <p:cTn id="13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7013" y="337141"/>
            <a:ext cx="7021602" cy="6250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0105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개체 틀 6" descr="다육 식물 화분을 들고 있는 여성의 사진&#10;&#10;">
            <a:extLst>
              <a:ext uri="{FF2B5EF4-FFF2-40B4-BE49-F238E27FC236}">
                <a16:creationId xmlns:a16="http://schemas.microsoft.com/office/drawing/2014/main" id="{25554A15-C7B9-435F-88E0-E4DC9ABD8A3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8724" y="457200"/>
            <a:ext cx="11274552" cy="5943600"/>
          </a:xfrm>
        </p:spPr>
      </p:pic>
      <p:sp>
        <p:nvSpPr>
          <p:cNvPr id="22" name="제목 21">
            <a:extLst>
              <a:ext uri="{FF2B5EF4-FFF2-40B4-BE49-F238E27FC236}">
                <a16:creationId xmlns:a16="http://schemas.microsoft.com/office/drawing/2014/main" id="{719C4229-5B22-4A67-9422-76E6BAAD7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9761" y="3513220"/>
            <a:ext cx="8933515" cy="1828799"/>
          </a:xfrm>
        </p:spPr>
        <p:txBody>
          <a:bodyPr rtlCol="0" anchor="ctr"/>
          <a:lstStyle/>
          <a:p>
            <a:pPr rtl="0"/>
            <a:r>
              <a:rPr lang="ko-KR" altLang="en-US" dirty="0"/>
              <a:t>제품시나리오 설명</a:t>
            </a:r>
          </a:p>
        </p:txBody>
      </p:sp>
    </p:spTree>
    <p:extLst>
      <p:ext uri="{BB962C8B-B14F-4D97-AF65-F5344CB8AC3E}">
        <p14:creationId xmlns:p14="http://schemas.microsoft.com/office/powerpoint/2010/main" val="23937616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0927" y="1264022"/>
            <a:ext cx="6473398" cy="5174529"/>
          </a:xfrm>
          <a:prstGeom prst="rect">
            <a:avLst/>
          </a:prstGeom>
        </p:spPr>
      </p:pic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2460811" y="311336"/>
            <a:ext cx="10515600" cy="746499"/>
          </a:xfrm>
        </p:spPr>
        <p:txBody>
          <a:bodyPr/>
          <a:lstStyle/>
          <a:p>
            <a:r>
              <a:rPr lang="ko-KR" altLang="en-US" dirty="0"/>
              <a:t>약 손 </a:t>
            </a:r>
            <a:r>
              <a:rPr lang="en-US" altLang="ko-KR" dirty="0"/>
              <a:t>V2 use case diagram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696747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2783541" y="345515"/>
            <a:ext cx="6772836" cy="746499"/>
          </a:xfrm>
        </p:spPr>
        <p:txBody>
          <a:bodyPr/>
          <a:lstStyle/>
          <a:p>
            <a:pPr algn="ctr"/>
            <a:r>
              <a:rPr lang="ko-KR" altLang="en-US" dirty="0"/>
              <a:t>약 손 </a:t>
            </a:r>
            <a:r>
              <a:rPr lang="en-US" altLang="ko-KR" dirty="0"/>
              <a:t>V2 </a:t>
            </a:r>
            <a:r>
              <a:rPr lang="ko-KR" altLang="en-US" dirty="0"/>
              <a:t>시스템 구성도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2451" y="1250725"/>
            <a:ext cx="7195016" cy="5202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2986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91CFAB-A735-4A31-A51D-42FE1F5E94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922" y="365125"/>
            <a:ext cx="5386078" cy="1325563"/>
          </a:xfrm>
        </p:spPr>
        <p:txBody>
          <a:bodyPr rtlCol="0"/>
          <a:lstStyle/>
          <a:p>
            <a:pPr rtl="0"/>
            <a:r>
              <a:rPr lang="ko-KR" altLang="en-US" dirty="0"/>
              <a:t>구성 파트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421587F-8DFD-4A31-9931-8A346A92D8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0956" y="1566525"/>
            <a:ext cx="2640964" cy="372751"/>
          </a:xfr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ko-KR" altLang="en-US" sz="1600" b="1" dirty="0"/>
              <a:t>미니</a:t>
            </a:r>
            <a:r>
              <a:rPr lang="en-US" altLang="ko-KR" sz="1600" b="1" dirty="0"/>
              <a:t>PC (</a:t>
            </a:r>
            <a:r>
              <a:rPr lang="ko-KR" altLang="en-US" sz="1600" b="1" dirty="0" err="1"/>
              <a:t>라즈베리파이</a:t>
            </a:r>
            <a:r>
              <a:rPr lang="en-US" altLang="ko-KR" sz="1600" b="1" dirty="0"/>
              <a:t>)</a:t>
            </a:r>
            <a:endParaRPr lang="ko-KR" altLang="en-US" sz="1600" b="1" dirty="0"/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8183BF95-E7F3-4EE1-B00F-DD0C3874B2C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08830" y="1903324"/>
            <a:ext cx="2315765" cy="519946"/>
          </a:xfrm>
        </p:spPr>
        <p:txBody>
          <a:bodyPr rtlCol="0"/>
          <a:lstStyle/>
          <a:p>
            <a:pPr rtl="0"/>
            <a:r>
              <a:rPr lang="ko-KR" altLang="en-US" sz="1200" dirty="0"/>
              <a:t>전체적인 기능 총괄</a:t>
            </a:r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CE35F392-E7EE-41F8-98DE-C44067B45776}"/>
              </a:ext>
            </a:extLst>
          </p:cNvPr>
          <p:cNvSpPr>
            <a:spLocks noGrp="1"/>
          </p:cNvSpPr>
          <p:nvPr>
            <p:ph type="body" idx="16"/>
          </p:nvPr>
        </p:nvSpPr>
        <p:spPr>
          <a:xfrm>
            <a:off x="700956" y="4518986"/>
            <a:ext cx="2315765" cy="372751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 sz="1600" b="1" dirty="0"/>
              <a:t>마이크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413C481E-7E52-4079-A038-14B612438D1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93082" y="4845029"/>
            <a:ext cx="2315765" cy="559127"/>
          </a:xfrm>
        </p:spPr>
        <p:txBody>
          <a:bodyPr rtlCol="0"/>
          <a:lstStyle/>
          <a:p>
            <a:pPr rtl="0"/>
            <a:r>
              <a:rPr lang="ko-KR" altLang="en-US" sz="1200" dirty="0"/>
              <a:t>사용자 음성인식</a:t>
            </a:r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A8A9BF88-37A2-4295-9121-C40F6B7169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04893" y="3785060"/>
            <a:ext cx="2315765" cy="372751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 sz="1600" b="1" dirty="0"/>
              <a:t>카메라</a:t>
            </a:r>
            <a:r>
              <a:rPr lang="en-US" altLang="ko-KR" sz="1600" b="1" dirty="0"/>
              <a:t>2</a:t>
            </a:r>
            <a:endParaRPr lang="ko-KR" altLang="en-US" sz="1600" b="1" dirty="0"/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0374AEC8-628D-47F9-86A0-CB3CACB4A8E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04893" y="4121859"/>
            <a:ext cx="2315765" cy="461742"/>
          </a:xfrm>
        </p:spPr>
        <p:txBody>
          <a:bodyPr rtlCol="0"/>
          <a:lstStyle/>
          <a:p>
            <a:pPr rtl="0"/>
            <a:r>
              <a:rPr lang="ko-KR" altLang="en-US" sz="1200" dirty="0"/>
              <a:t>약제</a:t>
            </a:r>
            <a:r>
              <a:rPr lang="en-US" altLang="ko-KR" sz="1200" dirty="0"/>
              <a:t>/</a:t>
            </a:r>
            <a:r>
              <a:rPr lang="ko-KR" altLang="en-US" sz="1200" dirty="0"/>
              <a:t>물품 인식</a:t>
            </a:r>
          </a:p>
        </p:txBody>
      </p:sp>
      <p:pic>
        <p:nvPicPr>
          <p:cNvPr id="49" name="그림 개체 틀 48" descr="걸려 있는 빈 간판 &#10;사진 ">
            <a:extLst>
              <a:ext uri="{FF2B5EF4-FFF2-40B4-BE49-F238E27FC236}">
                <a16:creationId xmlns:a16="http://schemas.microsoft.com/office/drawing/2014/main" id="{B8051AFC-7B94-447D-9205-4C3C5DF021E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54384" y="1566525"/>
            <a:ext cx="3401568" cy="3712464"/>
          </a:xfr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D6091DD-F2E6-43D6-BD3D-FDB5B294D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23398" y="6356350"/>
            <a:ext cx="9144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16</a:t>
            </a:fld>
            <a:endParaRPr lang="ko-KR" altLang="en-US"/>
          </a:p>
        </p:txBody>
      </p:sp>
      <p:sp>
        <p:nvSpPr>
          <p:cNvPr id="18" name="텍스트 개체 틀 7">
            <a:extLst>
              <a:ext uri="{FF2B5EF4-FFF2-40B4-BE49-F238E27FC236}">
                <a16:creationId xmlns:a16="http://schemas.microsoft.com/office/drawing/2014/main" id="{A8A9BF88-37A2-4295-9121-C40F6B7169EA}"/>
              </a:ext>
            </a:extLst>
          </p:cNvPr>
          <p:cNvSpPr txBox="1">
            <a:spLocks/>
          </p:cNvSpPr>
          <p:nvPr/>
        </p:nvSpPr>
        <p:spPr>
          <a:xfrm>
            <a:off x="700956" y="3052251"/>
            <a:ext cx="2315765" cy="37275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0" kern="1200">
                <a:solidFill>
                  <a:schemeClr val="accent4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b="1" dirty="0"/>
              <a:t>카메라</a:t>
            </a:r>
            <a:r>
              <a:rPr lang="en-US" altLang="ko-KR" sz="1600" b="1" dirty="0"/>
              <a:t>1</a:t>
            </a:r>
            <a:endParaRPr lang="ko-KR" altLang="en-US" sz="1600" b="1" dirty="0"/>
          </a:p>
        </p:txBody>
      </p:sp>
      <p:sp>
        <p:nvSpPr>
          <p:cNvPr id="19" name="텍스트 개체 틀 10">
            <a:extLst>
              <a:ext uri="{FF2B5EF4-FFF2-40B4-BE49-F238E27FC236}">
                <a16:creationId xmlns:a16="http://schemas.microsoft.com/office/drawing/2014/main" id="{0374AEC8-628D-47F9-86A0-CB3CACB4A8E3}"/>
              </a:ext>
            </a:extLst>
          </p:cNvPr>
          <p:cNvSpPr txBox="1">
            <a:spLocks/>
          </p:cNvSpPr>
          <p:nvPr/>
        </p:nvSpPr>
        <p:spPr>
          <a:xfrm>
            <a:off x="700956" y="3389050"/>
            <a:ext cx="2315765" cy="4617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lnSpc>
                <a:spcPts val="2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indent="0" algn="l" defTabSz="914400" rtl="0" eaLnBrk="1" latinLnBrk="1" hangingPunct="1">
              <a:lnSpc>
                <a:spcPts val="2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914400" indent="0" algn="l" defTabSz="914400" rtl="0" eaLnBrk="1" latinLnBrk="1" hangingPunct="1">
              <a:lnSpc>
                <a:spcPts val="2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371600" indent="0" algn="l" defTabSz="914400" rtl="0" eaLnBrk="1" latinLnBrk="1" hangingPunct="1">
              <a:lnSpc>
                <a:spcPts val="2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828800" indent="0" algn="l" defTabSz="914400" rtl="0" eaLnBrk="1" latinLnBrk="1" hangingPunct="1">
              <a:lnSpc>
                <a:spcPts val="2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200" dirty="0"/>
              <a:t>FACE DETECTION</a:t>
            </a:r>
            <a:endParaRPr lang="ko-KR" altLang="en-US" sz="1200" dirty="0"/>
          </a:p>
        </p:txBody>
      </p:sp>
      <p:sp>
        <p:nvSpPr>
          <p:cNvPr id="22" name="텍스트 개체 틀 11">
            <a:extLst>
              <a:ext uri="{FF2B5EF4-FFF2-40B4-BE49-F238E27FC236}">
                <a16:creationId xmlns:a16="http://schemas.microsoft.com/office/drawing/2014/main" id="{CE35F392-E7EE-41F8-98DE-C44067B45776}"/>
              </a:ext>
            </a:extLst>
          </p:cNvPr>
          <p:cNvSpPr txBox="1">
            <a:spLocks/>
          </p:cNvSpPr>
          <p:nvPr/>
        </p:nvSpPr>
        <p:spPr>
          <a:xfrm>
            <a:off x="3225096" y="1566525"/>
            <a:ext cx="2315765" cy="37275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0" kern="1200">
                <a:solidFill>
                  <a:schemeClr val="accent4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b="1" dirty="0"/>
              <a:t>보관함 센서</a:t>
            </a:r>
          </a:p>
        </p:txBody>
      </p:sp>
      <p:sp>
        <p:nvSpPr>
          <p:cNvPr id="23" name="텍스트 개체 틀 13">
            <a:extLst>
              <a:ext uri="{FF2B5EF4-FFF2-40B4-BE49-F238E27FC236}">
                <a16:creationId xmlns:a16="http://schemas.microsoft.com/office/drawing/2014/main" id="{413C481E-7E52-4079-A038-14B612438D1B}"/>
              </a:ext>
            </a:extLst>
          </p:cNvPr>
          <p:cNvSpPr txBox="1">
            <a:spLocks/>
          </p:cNvSpPr>
          <p:nvPr/>
        </p:nvSpPr>
        <p:spPr>
          <a:xfrm>
            <a:off x="3217222" y="1892568"/>
            <a:ext cx="2315765" cy="5591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lnSpc>
                <a:spcPts val="2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indent="0" algn="l" defTabSz="914400" rtl="0" eaLnBrk="1" latinLnBrk="1" hangingPunct="1">
              <a:lnSpc>
                <a:spcPts val="2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914400" indent="0" algn="l" defTabSz="914400" rtl="0" eaLnBrk="1" latinLnBrk="1" hangingPunct="1">
              <a:lnSpc>
                <a:spcPts val="2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371600" indent="0" algn="l" defTabSz="914400" rtl="0" eaLnBrk="1" latinLnBrk="1" hangingPunct="1">
              <a:lnSpc>
                <a:spcPts val="2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828800" indent="0" algn="l" defTabSz="914400" rtl="0" eaLnBrk="1" latinLnBrk="1" hangingPunct="1">
              <a:lnSpc>
                <a:spcPts val="2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200" dirty="0" err="1"/>
              <a:t>약복용</a:t>
            </a:r>
            <a:r>
              <a:rPr lang="en-US" altLang="ko-KR" sz="1200" dirty="0"/>
              <a:t> </a:t>
            </a:r>
            <a:r>
              <a:rPr lang="ko-KR" altLang="en-US" sz="1200" dirty="0"/>
              <a:t>감지</a:t>
            </a:r>
          </a:p>
        </p:txBody>
      </p:sp>
      <p:sp>
        <p:nvSpPr>
          <p:cNvPr id="24" name="텍스트 개체 틀 7">
            <a:extLst>
              <a:ext uri="{FF2B5EF4-FFF2-40B4-BE49-F238E27FC236}">
                <a16:creationId xmlns:a16="http://schemas.microsoft.com/office/drawing/2014/main" id="{A8A9BF88-37A2-4295-9121-C40F6B7169EA}"/>
              </a:ext>
            </a:extLst>
          </p:cNvPr>
          <p:cNvSpPr txBox="1">
            <a:spLocks/>
          </p:cNvSpPr>
          <p:nvPr/>
        </p:nvSpPr>
        <p:spPr>
          <a:xfrm>
            <a:off x="3217222" y="2257221"/>
            <a:ext cx="2315765" cy="37275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0" kern="1200">
                <a:solidFill>
                  <a:schemeClr val="accent4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b="1" dirty="0"/>
              <a:t>버튼</a:t>
            </a:r>
            <a:r>
              <a:rPr lang="en-US" altLang="ko-KR" sz="1600" b="1" dirty="0"/>
              <a:t>(1,2,3)</a:t>
            </a:r>
            <a:endParaRPr lang="ko-KR" altLang="en-US" sz="1600" b="1" dirty="0"/>
          </a:p>
        </p:txBody>
      </p:sp>
      <p:sp>
        <p:nvSpPr>
          <p:cNvPr id="25" name="텍스트 개체 틀 10">
            <a:extLst>
              <a:ext uri="{FF2B5EF4-FFF2-40B4-BE49-F238E27FC236}">
                <a16:creationId xmlns:a16="http://schemas.microsoft.com/office/drawing/2014/main" id="{0374AEC8-628D-47F9-86A0-CB3CACB4A8E3}"/>
              </a:ext>
            </a:extLst>
          </p:cNvPr>
          <p:cNvSpPr txBox="1">
            <a:spLocks/>
          </p:cNvSpPr>
          <p:nvPr/>
        </p:nvSpPr>
        <p:spPr>
          <a:xfrm>
            <a:off x="3217222" y="2594020"/>
            <a:ext cx="2315765" cy="4617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lnSpc>
                <a:spcPts val="2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indent="0" algn="l" defTabSz="914400" rtl="0" eaLnBrk="1" latinLnBrk="1" hangingPunct="1">
              <a:lnSpc>
                <a:spcPts val="2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914400" indent="0" algn="l" defTabSz="914400" rtl="0" eaLnBrk="1" latinLnBrk="1" hangingPunct="1">
              <a:lnSpc>
                <a:spcPts val="2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371600" indent="0" algn="l" defTabSz="914400" rtl="0" eaLnBrk="1" latinLnBrk="1" hangingPunct="1">
              <a:lnSpc>
                <a:spcPts val="2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828800" indent="0" algn="l" defTabSz="914400" rtl="0" eaLnBrk="1" latinLnBrk="1" hangingPunct="1">
              <a:lnSpc>
                <a:spcPts val="2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200" dirty="0"/>
              <a:t>보관함 정보 확인용</a:t>
            </a:r>
          </a:p>
        </p:txBody>
      </p:sp>
      <p:sp>
        <p:nvSpPr>
          <p:cNvPr id="27" name="텍스트 개체 틀 7">
            <a:extLst>
              <a:ext uri="{FF2B5EF4-FFF2-40B4-BE49-F238E27FC236}">
                <a16:creationId xmlns:a16="http://schemas.microsoft.com/office/drawing/2014/main" id="{A8A9BF88-37A2-4295-9121-C40F6B7169EA}"/>
              </a:ext>
            </a:extLst>
          </p:cNvPr>
          <p:cNvSpPr txBox="1">
            <a:spLocks/>
          </p:cNvSpPr>
          <p:nvPr/>
        </p:nvSpPr>
        <p:spPr>
          <a:xfrm>
            <a:off x="3213285" y="2954300"/>
            <a:ext cx="2315765" cy="37275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0" kern="1200">
                <a:solidFill>
                  <a:schemeClr val="accent4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b="1" dirty="0"/>
              <a:t>서버</a:t>
            </a:r>
            <a:r>
              <a:rPr lang="en-US" altLang="ko-KR" sz="1600" b="1" dirty="0"/>
              <a:t>1</a:t>
            </a:r>
            <a:endParaRPr lang="ko-KR" altLang="en-US" sz="1600" b="1" dirty="0"/>
          </a:p>
        </p:txBody>
      </p:sp>
      <p:sp>
        <p:nvSpPr>
          <p:cNvPr id="28" name="텍스트 개체 틀 10">
            <a:extLst>
              <a:ext uri="{FF2B5EF4-FFF2-40B4-BE49-F238E27FC236}">
                <a16:creationId xmlns:a16="http://schemas.microsoft.com/office/drawing/2014/main" id="{0374AEC8-628D-47F9-86A0-CB3CACB4A8E3}"/>
              </a:ext>
            </a:extLst>
          </p:cNvPr>
          <p:cNvSpPr txBox="1">
            <a:spLocks/>
          </p:cNvSpPr>
          <p:nvPr/>
        </p:nvSpPr>
        <p:spPr>
          <a:xfrm>
            <a:off x="3213285" y="3291099"/>
            <a:ext cx="2315765" cy="4617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lnSpc>
                <a:spcPts val="2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indent="0" algn="l" defTabSz="914400" rtl="0" eaLnBrk="1" latinLnBrk="1" hangingPunct="1">
              <a:lnSpc>
                <a:spcPts val="2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914400" indent="0" algn="l" defTabSz="914400" rtl="0" eaLnBrk="1" latinLnBrk="1" hangingPunct="1">
              <a:lnSpc>
                <a:spcPts val="2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371600" indent="0" algn="l" defTabSz="914400" rtl="0" eaLnBrk="1" latinLnBrk="1" hangingPunct="1">
              <a:lnSpc>
                <a:spcPts val="2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828800" indent="0" algn="l" defTabSz="914400" rtl="0" eaLnBrk="1" latinLnBrk="1" hangingPunct="1">
              <a:lnSpc>
                <a:spcPts val="2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200" dirty="0" err="1"/>
              <a:t>PostgreDB</a:t>
            </a:r>
            <a:endParaRPr lang="ko-KR" altLang="en-US" sz="1200" dirty="0"/>
          </a:p>
        </p:txBody>
      </p:sp>
      <p:sp>
        <p:nvSpPr>
          <p:cNvPr id="29" name="텍스트 개체 틀 7">
            <a:extLst>
              <a:ext uri="{FF2B5EF4-FFF2-40B4-BE49-F238E27FC236}">
                <a16:creationId xmlns:a16="http://schemas.microsoft.com/office/drawing/2014/main" id="{A8A9BF88-37A2-4295-9121-C40F6B7169EA}"/>
              </a:ext>
            </a:extLst>
          </p:cNvPr>
          <p:cNvSpPr txBox="1">
            <a:spLocks/>
          </p:cNvSpPr>
          <p:nvPr/>
        </p:nvSpPr>
        <p:spPr>
          <a:xfrm>
            <a:off x="3213285" y="3663808"/>
            <a:ext cx="2315765" cy="37275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0" kern="1200">
                <a:solidFill>
                  <a:schemeClr val="accent4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b="1" dirty="0"/>
              <a:t>서버</a:t>
            </a:r>
            <a:r>
              <a:rPr lang="en-US" altLang="ko-KR" sz="1600" b="1" dirty="0"/>
              <a:t>2</a:t>
            </a:r>
            <a:endParaRPr lang="ko-KR" altLang="en-US" sz="1600" b="1" dirty="0"/>
          </a:p>
        </p:txBody>
      </p:sp>
      <p:sp>
        <p:nvSpPr>
          <p:cNvPr id="30" name="텍스트 개체 틀 10">
            <a:extLst>
              <a:ext uri="{FF2B5EF4-FFF2-40B4-BE49-F238E27FC236}">
                <a16:creationId xmlns:a16="http://schemas.microsoft.com/office/drawing/2014/main" id="{0374AEC8-628D-47F9-86A0-CB3CACB4A8E3}"/>
              </a:ext>
            </a:extLst>
          </p:cNvPr>
          <p:cNvSpPr txBox="1">
            <a:spLocks/>
          </p:cNvSpPr>
          <p:nvPr/>
        </p:nvSpPr>
        <p:spPr>
          <a:xfrm>
            <a:off x="3213285" y="4000607"/>
            <a:ext cx="2315765" cy="4617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lnSpc>
                <a:spcPts val="2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indent="0" algn="l" defTabSz="914400" rtl="0" eaLnBrk="1" latinLnBrk="1" hangingPunct="1">
              <a:lnSpc>
                <a:spcPts val="2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914400" indent="0" algn="l" defTabSz="914400" rtl="0" eaLnBrk="1" latinLnBrk="1" hangingPunct="1">
              <a:lnSpc>
                <a:spcPts val="2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371600" indent="0" algn="l" defTabSz="914400" rtl="0" eaLnBrk="1" latinLnBrk="1" hangingPunct="1">
              <a:lnSpc>
                <a:spcPts val="2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828800" indent="0" algn="l" defTabSz="914400" rtl="0" eaLnBrk="1" latinLnBrk="1" hangingPunct="1">
              <a:lnSpc>
                <a:spcPts val="2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200" dirty="0" err="1"/>
              <a:t>챗봇</a:t>
            </a:r>
            <a:r>
              <a:rPr lang="ko-KR" altLang="en-US" sz="1200" dirty="0"/>
              <a:t> 에이전트 </a:t>
            </a:r>
            <a:r>
              <a:rPr lang="en-US" altLang="ko-KR" sz="1200" dirty="0"/>
              <a:t>(LLM </a:t>
            </a:r>
            <a:r>
              <a:rPr lang="ko-KR" altLang="en-US" sz="1200" dirty="0"/>
              <a:t>추론</a:t>
            </a:r>
            <a:r>
              <a:rPr lang="en-US" altLang="ko-KR" sz="1200" dirty="0"/>
              <a:t>)</a:t>
            </a:r>
            <a:endParaRPr lang="ko-KR" altLang="en-US" sz="1200" dirty="0"/>
          </a:p>
        </p:txBody>
      </p:sp>
      <p:sp>
        <p:nvSpPr>
          <p:cNvPr id="31" name="텍스트 개체 틀 7">
            <a:extLst>
              <a:ext uri="{FF2B5EF4-FFF2-40B4-BE49-F238E27FC236}">
                <a16:creationId xmlns:a16="http://schemas.microsoft.com/office/drawing/2014/main" id="{A8A9BF88-37A2-4295-9121-C40F6B7169EA}"/>
              </a:ext>
            </a:extLst>
          </p:cNvPr>
          <p:cNvSpPr txBox="1">
            <a:spLocks/>
          </p:cNvSpPr>
          <p:nvPr/>
        </p:nvSpPr>
        <p:spPr>
          <a:xfrm>
            <a:off x="3225096" y="4445253"/>
            <a:ext cx="2315765" cy="37275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0" kern="1200">
                <a:solidFill>
                  <a:schemeClr val="accent4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b="1" dirty="0"/>
              <a:t>API</a:t>
            </a:r>
            <a:endParaRPr lang="ko-KR" altLang="en-US" sz="1600" b="1" dirty="0"/>
          </a:p>
        </p:txBody>
      </p:sp>
      <p:sp>
        <p:nvSpPr>
          <p:cNvPr id="32" name="텍스트 개체 틀 10">
            <a:extLst>
              <a:ext uri="{FF2B5EF4-FFF2-40B4-BE49-F238E27FC236}">
                <a16:creationId xmlns:a16="http://schemas.microsoft.com/office/drawing/2014/main" id="{0374AEC8-628D-47F9-86A0-CB3CACB4A8E3}"/>
              </a:ext>
            </a:extLst>
          </p:cNvPr>
          <p:cNvSpPr txBox="1">
            <a:spLocks/>
          </p:cNvSpPr>
          <p:nvPr/>
        </p:nvSpPr>
        <p:spPr>
          <a:xfrm>
            <a:off x="3225096" y="4782051"/>
            <a:ext cx="2512316" cy="11541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lnSpc>
                <a:spcPts val="2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indent="0" algn="l" defTabSz="914400" rtl="0" eaLnBrk="1" latinLnBrk="1" hangingPunct="1">
              <a:lnSpc>
                <a:spcPts val="2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914400" indent="0" algn="l" defTabSz="914400" rtl="0" eaLnBrk="1" latinLnBrk="1" hangingPunct="1">
              <a:lnSpc>
                <a:spcPts val="2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371600" indent="0" algn="l" defTabSz="914400" rtl="0" eaLnBrk="1" latinLnBrk="1" hangingPunct="1">
              <a:lnSpc>
                <a:spcPts val="2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828800" indent="0" algn="l" defTabSz="914400" rtl="0" eaLnBrk="1" latinLnBrk="1" hangingPunct="1">
              <a:lnSpc>
                <a:spcPts val="2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200" dirty="0"/>
              <a:t>Speech To Text (Google cloud)</a:t>
            </a:r>
            <a:br>
              <a:rPr lang="en-US" altLang="ko-KR" sz="1200" dirty="0"/>
            </a:br>
            <a:r>
              <a:rPr lang="en-US" altLang="ko-KR" sz="1200" dirty="0"/>
              <a:t>Text To Speech (Google cloud)</a:t>
            </a:r>
            <a:br>
              <a:rPr lang="en-US" altLang="ko-KR" sz="1200" dirty="0"/>
            </a:br>
            <a:r>
              <a:rPr lang="en-US" altLang="ko-KR" sz="1200" dirty="0"/>
              <a:t>Image Analysis (Open AI GPT4o)</a:t>
            </a:r>
            <a:br>
              <a:rPr lang="en-US" altLang="ko-KR" dirty="0"/>
            </a:br>
            <a:endParaRPr lang="ko-KR" altLang="en-US" dirty="0"/>
          </a:p>
        </p:txBody>
      </p:sp>
      <p:sp>
        <p:nvSpPr>
          <p:cNvPr id="33" name="내용 개체 틀 3">
            <a:extLst>
              <a:ext uri="{FF2B5EF4-FFF2-40B4-BE49-F238E27FC236}">
                <a16:creationId xmlns:a16="http://schemas.microsoft.com/office/drawing/2014/main" id="{8421587F-8DFD-4A31-9931-8A346A92D8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8830" y="2309388"/>
            <a:ext cx="2640964" cy="372751"/>
          </a:xfrm>
        </p:spPr>
        <p:txBody>
          <a:bodyPr vert="horz" lIns="91440" tIns="45720" rIns="91440" bIns="45720" rtlCol="0" anchor="b">
            <a:normAutofit fontScale="85000" lnSpcReduction="10000"/>
          </a:bodyPr>
          <a:lstStyle/>
          <a:p>
            <a:pPr rtl="0"/>
            <a:r>
              <a:rPr lang="en-US" altLang="ko-KR" sz="1600" b="1" dirty="0"/>
              <a:t>MCU (STM32 NUCLEO F411)</a:t>
            </a:r>
            <a:endParaRPr lang="ko-KR" altLang="en-US" sz="1600" b="1" dirty="0"/>
          </a:p>
        </p:txBody>
      </p:sp>
      <p:sp>
        <p:nvSpPr>
          <p:cNvPr id="34" name="텍스트 개체 틀 9">
            <a:extLst>
              <a:ext uri="{FF2B5EF4-FFF2-40B4-BE49-F238E27FC236}">
                <a16:creationId xmlns:a16="http://schemas.microsoft.com/office/drawing/2014/main" id="{8183BF95-E7F3-4EE1-B00F-DD0C3874B2C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16704" y="2646187"/>
            <a:ext cx="2315765" cy="519946"/>
          </a:xfrm>
        </p:spPr>
        <p:txBody>
          <a:bodyPr rtlCol="0"/>
          <a:lstStyle/>
          <a:p>
            <a:pPr rtl="0"/>
            <a:r>
              <a:rPr lang="en-US" altLang="ko-KR" sz="1200" dirty="0"/>
              <a:t>IR </a:t>
            </a:r>
            <a:r>
              <a:rPr lang="ko-KR" altLang="en-US" sz="1200" dirty="0"/>
              <a:t>센서 </a:t>
            </a:r>
            <a:r>
              <a:rPr lang="en-US" altLang="ko-KR" sz="1200" dirty="0"/>
              <a:t>/ </a:t>
            </a:r>
            <a:r>
              <a:rPr lang="ko-KR" altLang="en-US" sz="1200" dirty="0"/>
              <a:t>버튼 신호 프로토콜</a:t>
            </a:r>
          </a:p>
        </p:txBody>
      </p:sp>
    </p:spTree>
    <p:extLst>
      <p:ext uri="{BB962C8B-B14F-4D97-AF65-F5344CB8AC3E}">
        <p14:creationId xmlns:p14="http://schemas.microsoft.com/office/powerpoint/2010/main" val="30701875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F47C2C-D45F-C0CB-A097-44F24949A4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86F246BA-2B25-2063-BB7B-1727D178A1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8189" y="857027"/>
            <a:ext cx="9144792" cy="5143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8911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9B96D5-D2FC-3CC8-2D7C-D58D4A619E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7432361-B2A8-99A8-3C35-E962656B94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604" y="857027"/>
            <a:ext cx="9144792" cy="5143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9196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A3C720-7268-16EB-9F75-9687C63127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FC1E479-CBAB-720D-B3A9-DCE77A825B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604" y="857027"/>
            <a:ext cx="9144792" cy="5143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029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그림 6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4147" y="3082085"/>
            <a:ext cx="1089518" cy="1440975"/>
          </a:xfrm>
          <a:prstGeom prst="rect">
            <a:avLst/>
          </a:prstGeom>
        </p:spPr>
      </p:pic>
      <p:pic>
        <p:nvPicPr>
          <p:cNvPr id="64" name="그림 6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9681" y="3031519"/>
            <a:ext cx="1160088" cy="1491541"/>
          </a:xfrm>
          <a:prstGeom prst="rect">
            <a:avLst/>
          </a:prstGeom>
        </p:spPr>
      </p:pic>
      <p:pic>
        <p:nvPicPr>
          <p:cNvPr id="65" name="그림 6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6321" y="3059567"/>
            <a:ext cx="1157324" cy="1497135"/>
          </a:xfrm>
          <a:prstGeom prst="rect">
            <a:avLst/>
          </a:prstGeom>
        </p:spPr>
      </p:pic>
      <p:sp>
        <p:nvSpPr>
          <p:cNvPr id="69" name="제목 1">
            <a:extLst>
              <a:ext uri="{FF2B5EF4-FFF2-40B4-BE49-F238E27FC236}">
                <a16:creationId xmlns:a16="http://schemas.microsoft.com/office/drawing/2014/main" id="{27A6F7BB-30A8-4980-AD4A-2FB0B53FA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rtlCol="0"/>
          <a:lstStyle/>
          <a:p>
            <a:pPr algn="ctr" rtl="0"/>
            <a:r>
              <a:rPr lang="ko-KR" altLang="en-US" dirty="0"/>
              <a:t> 약손 팀 소개</a:t>
            </a:r>
          </a:p>
        </p:txBody>
      </p:sp>
      <p:pic>
        <p:nvPicPr>
          <p:cNvPr id="70" name="그림 6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8473" y="3030394"/>
            <a:ext cx="1187128" cy="152630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D587DF05-C5A4-7CFB-1B58-B6DFF95C7D9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67650" y="2913464"/>
            <a:ext cx="1327391" cy="172765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D97569B-2B31-BDE6-2EEA-637D609E8BE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7634" y="4641114"/>
            <a:ext cx="10656732" cy="780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1776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985263-5C8C-EEE4-A41D-BC0C5271B3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75649459-DDE8-35EB-D62B-2698C9BA88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604" y="857027"/>
            <a:ext cx="9144792" cy="5143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2066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제목 1">
            <a:extLst>
              <a:ext uri="{FF2B5EF4-FFF2-40B4-BE49-F238E27FC236}">
                <a16:creationId xmlns:a16="http://schemas.microsoft.com/office/drawing/2014/main" id="{03E818F5-ADCF-886C-B4B9-88418CC5C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3541" y="345515"/>
            <a:ext cx="6772836" cy="746499"/>
          </a:xfrm>
        </p:spPr>
        <p:txBody>
          <a:bodyPr/>
          <a:lstStyle/>
          <a:p>
            <a:pPr algn="ctr"/>
            <a:r>
              <a:rPr lang="ko-KR" altLang="en-US" dirty="0"/>
              <a:t>제작 도구</a:t>
            </a: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6717E50E-21EF-FFC8-400E-566958F7B7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4256" y="4207566"/>
            <a:ext cx="1912450" cy="517955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5412ED71-F948-7818-203B-7A2E4C96CE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131" y="3516058"/>
            <a:ext cx="1223604" cy="1344542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171AEB0F-F6BC-C5A2-FCB3-9CD0509E52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83953" y="1759748"/>
            <a:ext cx="1109872" cy="1232998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828E9C59-2F76-8214-6349-F037BBB934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08327" y="3516058"/>
            <a:ext cx="1334607" cy="1188634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88692A41-EC5D-2FDD-BC07-6D77A71C76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10677" y="3614609"/>
            <a:ext cx="1090083" cy="1090083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0DE22A51-D6F5-A0A0-3BFB-10497085A19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7308" y="1711534"/>
            <a:ext cx="1244275" cy="1232998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2CB16692-804F-F158-63C3-A278102C030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58778" y="5147317"/>
            <a:ext cx="2492851" cy="1067093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53670420-9E87-6027-44D8-DDE082E1BDD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51424" y="5087188"/>
            <a:ext cx="919299" cy="1181683"/>
          </a:xfrm>
          <a:prstGeom prst="rect">
            <a:avLst/>
          </a:prstGeom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A581D35F-0E2E-E7C2-7BA8-0D0D003B749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834904" y="2433976"/>
            <a:ext cx="1136711" cy="1136711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24398844-A38A-F5C4-EBDD-4D5A2B8F9A4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439814" y="4912649"/>
            <a:ext cx="1926892" cy="1010877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FC58F3E5-49A8-2CB6-AB01-66DD3DAEA75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322711" y="4905634"/>
            <a:ext cx="1640528" cy="1640528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EC248F8C-354D-032D-E284-11848D037D2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25294" y="4912649"/>
            <a:ext cx="1008302" cy="1426107"/>
          </a:xfrm>
          <a:prstGeom prst="rect">
            <a:avLst/>
          </a:prstGeom>
        </p:spPr>
      </p:pic>
      <p:pic>
        <p:nvPicPr>
          <p:cNvPr id="60" name="그림 59">
            <a:extLst>
              <a:ext uri="{FF2B5EF4-FFF2-40B4-BE49-F238E27FC236}">
                <a16:creationId xmlns:a16="http://schemas.microsoft.com/office/drawing/2014/main" id="{33D7C961-7EFB-84A8-68A5-7FBD8C9F6FF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096001" y="3614609"/>
            <a:ext cx="1233142" cy="1272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4541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약손V2 시연영상">
            <a:hlinkClick r:id="" action="ppaction://media"/>
            <a:extLst>
              <a:ext uri="{FF2B5EF4-FFF2-40B4-BE49-F238E27FC236}">
                <a16:creationId xmlns:a16="http://schemas.microsoft.com/office/drawing/2014/main" id="{AFBB46D8-33F7-5A8E-4B18-6005A10D801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494644" y="685800"/>
            <a:ext cx="54864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547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0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그림 개체 틀 10">
            <a:extLst>
              <a:ext uri="{FF2B5EF4-FFF2-40B4-BE49-F238E27FC236}">
                <a16:creationId xmlns:a16="http://schemas.microsoft.com/office/drawing/2014/main" id="{7B8040BD-D630-429D-A8B5-0210D22D55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2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7" b="1237"/>
          <a:stretch/>
        </p:blipFill>
        <p:spPr>
          <a:xfrm>
            <a:off x="1588" y="4572000"/>
            <a:ext cx="12188825" cy="2286000"/>
          </a:xfrm>
        </p:spPr>
      </p:pic>
      <p:sp>
        <p:nvSpPr>
          <p:cNvPr id="22" name="제목 1">
            <a:extLst>
              <a:ext uri="{FF2B5EF4-FFF2-40B4-BE49-F238E27FC236}">
                <a16:creationId xmlns:a16="http://schemas.microsoft.com/office/drawing/2014/main" id="{3AC5CA19-96D6-9C82-33AC-0B6F61513F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3541" y="373796"/>
            <a:ext cx="6772836" cy="746499"/>
          </a:xfrm>
        </p:spPr>
        <p:txBody>
          <a:bodyPr/>
          <a:lstStyle/>
          <a:p>
            <a:pPr algn="ctr"/>
            <a:r>
              <a:rPr lang="ko-KR" altLang="en-US" dirty="0"/>
              <a:t>프로젝트 개발 난제</a:t>
            </a:r>
          </a:p>
        </p:txBody>
      </p:sp>
      <p:sp>
        <p:nvSpPr>
          <p:cNvPr id="23" name="내용 개체 틀 3">
            <a:extLst>
              <a:ext uri="{FF2B5EF4-FFF2-40B4-BE49-F238E27FC236}">
                <a16:creationId xmlns:a16="http://schemas.microsoft.com/office/drawing/2014/main" id="{F300E55C-19D5-4760-C282-8EC1F9F74FFD}"/>
              </a:ext>
            </a:extLst>
          </p:cNvPr>
          <p:cNvSpPr txBox="1">
            <a:spLocks/>
          </p:cNvSpPr>
          <p:nvPr/>
        </p:nvSpPr>
        <p:spPr>
          <a:xfrm>
            <a:off x="3696921" y="1320824"/>
            <a:ext cx="8171425" cy="48449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AutoNum type="arabicParenR"/>
            </a:pPr>
            <a:r>
              <a:rPr lang="en-US" altLang="ko-KR" sz="2400" b="1" dirty="0"/>
              <a:t>Hallucination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AutoNum type="arabicParenR"/>
            </a:pPr>
            <a:r>
              <a:rPr lang="en-US" altLang="ko-KR" sz="2400" b="1" dirty="0"/>
              <a:t>Chat Reset</a:t>
            </a:r>
            <a:endParaRPr lang="en-US" altLang="ko-KR" sz="1600" b="1" dirty="0"/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AutoNum type="arabicParenR"/>
            </a:pPr>
            <a:endParaRPr lang="en-US" altLang="ko-KR" sz="1600" b="1" dirty="0"/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AutoNum type="arabicParenR"/>
            </a:pPr>
            <a:endParaRPr lang="en-US" altLang="ko-KR" sz="1600" b="1" dirty="0"/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AutoNum type="arabicParenR"/>
            </a:pPr>
            <a:endParaRPr lang="en-US" altLang="ko-KR" sz="1600" b="1" dirty="0"/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AutoNum type="arabicParenR"/>
            </a:pPr>
            <a:endParaRPr lang="en-US" altLang="ko-KR" sz="1600" b="1" dirty="0"/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AutoNum type="arabicParenR"/>
            </a:pPr>
            <a:endParaRPr lang="ko-KR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4142317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20812C0-F235-962D-78F5-82D10EDCAB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156" y="1253764"/>
            <a:ext cx="11325606" cy="4826524"/>
          </a:xfrm>
          <a:prstGeom prst="rect">
            <a:avLst/>
          </a:prstGeo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F020FA54-6583-2603-F3E6-62F93F3D75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7591" y="336089"/>
            <a:ext cx="8462868" cy="746499"/>
          </a:xfrm>
        </p:spPr>
        <p:txBody>
          <a:bodyPr>
            <a:normAutofit/>
          </a:bodyPr>
          <a:lstStyle/>
          <a:p>
            <a:pPr algn="ctr"/>
            <a:r>
              <a:rPr lang="en-US" altLang="ko-KR" dirty="0"/>
              <a:t>Hallucination(</a:t>
            </a:r>
            <a:r>
              <a:rPr lang="en-US" altLang="ko-KR" dirty="0" err="1"/>
              <a:t>mistral-small:latest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852269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650EDE6-FD41-7929-C9FA-08A0EC84E1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060" y="857839"/>
            <a:ext cx="11767939" cy="5334553"/>
          </a:xfrm>
          <a:prstGeom prst="rect">
            <a:avLst/>
          </a:prstGeo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64EB80EA-1590-29AB-8D46-F9118A081A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7591" y="336089"/>
            <a:ext cx="8462868" cy="746499"/>
          </a:xfrm>
        </p:spPr>
        <p:txBody>
          <a:bodyPr>
            <a:normAutofit/>
          </a:bodyPr>
          <a:lstStyle/>
          <a:p>
            <a:pPr algn="ctr"/>
            <a:r>
              <a:rPr lang="en-US" altLang="ko-KR" dirty="0"/>
              <a:t>Hallucination(gemma3:1b)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323413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0E17EB-C020-11F4-393E-2EA35C882B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8DEAC9B-E583-CB23-8924-F4FEA21BE9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902" y="1161658"/>
            <a:ext cx="11466136" cy="5263835"/>
          </a:xfrm>
          <a:prstGeom prst="rect">
            <a:avLst/>
          </a:prstGeo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482E70A3-363A-D037-1D85-7B79A552C3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742" y="336089"/>
            <a:ext cx="11227324" cy="746499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ko-KR" dirty="0"/>
              <a:t>Hallucination(</a:t>
            </a:r>
            <a:r>
              <a:rPr lang="en-US" altLang="ko-KR" dirty="0" err="1"/>
              <a:t>jinbora</a:t>
            </a:r>
            <a:r>
              <a:rPr lang="en-US" altLang="ko-KR" dirty="0"/>
              <a:t>/deepseek-r1-Bllossom:8b)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865632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D05522-5609-8AFB-9937-D26B81C045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93FF66-B4F7-5387-A502-7774396B08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7591" y="336089"/>
            <a:ext cx="8462868" cy="746499"/>
          </a:xfrm>
        </p:spPr>
        <p:txBody>
          <a:bodyPr>
            <a:normAutofit/>
          </a:bodyPr>
          <a:lstStyle/>
          <a:p>
            <a:pPr algn="ctr"/>
            <a:r>
              <a:rPr lang="en-US" altLang="ko-KR" dirty="0"/>
              <a:t>Chat</a:t>
            </a:r>
            <a:r>
              <a:rPr lang="ko-KR" altLang="en-US" dirty="0"/>
              <a:t> </a:t>
            </a:r>
            <a:r>
              <a:rPr lang="en-US" altLang="ko-KR" dirty="0"/>
              <a:t>Reset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2D3B8DA-6D54-5D52-08AF-E55902ED56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8704" y="1902720"/>
            <a:ext cx="8354591" cy="3372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1465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04ABD9-8F1C-FC77-31F4-00AE1FFDC6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그림 개체 틀 10">
            <a:extLst>
              <a:ext uri="{FF2B5EF4-FFF2-40B4-BE49-F238E27FC236}">
                <a16:creationId xmlns:a16="http://schemas.microsoft.com/office/drawing/2014/main" id="{78C62840-69E3-92BA-3EFB-0A9438F017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2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7" b="1237"/>
          <a:stretch/>
        </p:blipFill>
        <p:spPr>
          <a:xfrm>
            <a:off x="1588" y="4572000"/>
            <a:ext cx="12188825" cy="2286000"/>
          </a:xfrm>
        </p:spPr>
      </p:pic>
      <p:sp>
        <p:nvSpPr>
          <p:cNvPr id="22" name="제목 1">
            <a:extLst>
              <a:ext uri="{FF2B5EF4-FFF2-40B4-BE49-F238E27FC236}">
                <a16:creationId xmlns:a16="http://schemas.microsoft.com/office/drawing/2014/main" id="{8540CC8D-898F-5154-C5F9-A4E2752597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3541" y="373796"/>
            <a:ext cx="6772836" cy="746499"/>
          </a:xfrm>
        </p:spPr>
        <p:txBody>
          <a:bodyPr/>
          <a:lstStyle/>
          <a:p>
            <a:pPr algn="ctr"/>
            <a:r>
              <a:rPr lang="ko-KR" altLang="en-US" dirty="0" err="1"/>
              <a:t>개선필요사항</a:t>
            </a:r>
            <a:endParaRPr lang="ko-KR" altLang="en-US" dirty="0"/>
          </a:p>
        </p:txBody>
      </p:sp>
      <p:sp>
        <p:nvSpPr>
          <p:cNvPr id="23" name="내용 개체 틀 3">
            <a:extLst>
              <a:ext uri="{FF2B5EF4-FFF2-40B4-BE49-F238E27FC236}">
                <a16:creationId xmlns:a16="http://schemas.microsoft.com/office/drawing/2014/main" id="{66CC07B9-8C90-63B9-7D17-45D770DC5A07}"/>
              </a:ext>
            </a:extLst>
          </p:cNvPr>
          <p:cNvSpPr txBox="1">
            <a:spLocks/>
          </p:cNvSpPr>
          <p:nvPr/>
        </p:nvSpPr>
        <p:spPr>
          <a:xfrm>
            <a:off x="3696921" y="1120295"/>
            <a:ext cx="8171425" cy="48449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AutoNum type="arabicParenR"/>
            </a:pPr>
            <a:r>
              <a:rPr lang="ko-KR" altLang="en-US" sz="2400" b="1" dirty="0"/>
              <a:t>정보가 </a:t>
            </a:r>
            <a:r>
              <a:rPr lang="ko-KR" altLang="en-US" sz="2400" b="1" dirty="0" err="1"/>
              <a:t>부족한경우</a:t>
            </a:r>
            <a:r>
              <a:rPr lang="ko-KR" altLang="en-US" sz="2400" b="1" dirty="0"/>
              <a:t> 정보 추가</a:t>
            </a:r>
            <a:endParaRPr lang="en-US" altLang="ko-KR" sz="2400" b="1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AutoNum type="arabicParenR"/>
            </a:pPr>
            <a:r>
              <a:rPr lang="ko-KR" altLang="en-US" sz="2400" b="1" dirty="0"/>
              <a:t>녹음 </a:t>
            </a:r>
            <a:r>
              <a:rPr lang="ko-KR" altLang="en-US" sz="2400" b="1" dirty="0" err="1"/>
              <a:t>시작전</a:t>
            </a:r>
            <a:r>
              <a:rPr lang="ko-KR" altLang="en-US" sz="2400" b="1" dirty="0"/>
              <a:t> 벨소리</a:t>
            </a:r>
            <a:endParaRPr lang="en-US" altLang="ko-KR" sz="2400" b="1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AutoNum type="arabicParenR"/>
            </a:pPr>
            <a:r>
              <a:rPr lang="ko-KR" altLang="en-US" sz="2400" b="1" dirty="0"/>
              <a:t>반응 속도 개선</a:t>
            </a:r>
            <a:endParaRPr lang="en-US" altLang="ko-KR" sz="2400" b="1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AutoNum type="arabicParenR"/>
            </a:pPr>
            <a:r>
              <a:rPr lang="en-US" altLang="ko-KR" sz="2400" b="1" dirty="0"/>
              <a:t>Face Detection </a:t>
            </a:r>
            <a:r>
              <a:rPr lang="en-US" altLang="ko-KR" sz="2400" b="1" dirty="0" err="1"/>
              <a:t>WakeUp</a:t>
            </a:r>
            <a:endParaRPr lang="en-US" altLang="ko-KR" sz="2400" b="1" dirty="0"/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AutoNum type="arabicParenR"/>
            </a:pPr>
            <a:endParaRPr lang="en-US" altLang="ko-KR" sz="2400" b="1" dirty="0"/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AutoNum type="arabicParenR"/>
            </a:pPr>
            <a:endParaRPr lang="en-US" altLang="ko-KR" sz="1600" b="1" dirty="0"/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AutoNum type="arabicParenR"/>
            </a:pPr>
            <a:endParaRPr lang="ko-KR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3148363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BBEFD7-5161-57D1-F4DE-35BD519EAB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그림 개체 틀 10">
            <a:extLst>
              <a:ext uri="{FF2B5EF4-FFF2-40B4-BE49-F238E27FC236}">
                <a16:creationId xmlns:a16="http://schemas.microsoft.com/office/drawing/2014/main" id="{1490AD43-65AC-BEB9-4429-BCABEAD91B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2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7" b="1237"/>
          <a:stretch/>
        </p:blipFill>
        <p:spPr>
          <a:xfrm>
            <a:off x="1588" y="4572000"/>
            <a:ext cx="12188825" cy="2286000"/>
          </a:xfrm>
        </p:spPr>
      </p:pic>
      <p:sp>
        <p:nvSpPr>
          <p:cNvPr id="22" name="제목 1">
            <a:extLst>
              <a:ext uri="{FF2B5EF4-FFF2-40B4-BE49-F238E27FC236}">
                <a16:creationId xmlns:a16="http://schemas.microsoft.com/office/drawing/2014/main" id="{CF801D4E-8422-EB0F-C9D8-5915A2647E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9582" y="1912750"/>
            <a:ext cx="6772836" cy="746499"/>
          </a:xfrm>
        </p:spPr>
        <p:txBody>
          <a:bodyPr/>
          <a:lstStyle/>
          <a:p>
            <a:pPr algn="ctr"/>
            <a:r>
              <a:rPr lang="en-US" altLang="ko-KR" dirty="0"/>
              <a:t>Q &amp; A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521481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4432" y="383054"/>
            <a:ext cx="7287768" cy="1325563"/>
          </a:xfrm>
        </p:spPr>
        <p:txBody>
          <a:bodyPr rtlCol="0"/>
          <a:lstStyle/>
          <a:p>
            <a:pPr rtl="0"/>
            <a:r>
              <a:rPr lang="ko-KR" altLang="en-US" dirty="0"/>
              <a:t>목 차 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28F602C-7F98-4C02-99D4-ED65E00D6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19B51A1E-902D-48AF-9020-955120F399B6}" type="slidenum">
              <a:rPr lang="en-ZA" altLang="ko-KR" smtClean="0"/>
              <a:pPr rtl="0"/>
              <a:t>3</a:t>
            </a:fld>
            <a:endParaRPr lang="ko-KR" altLang="en-ZA"/>
          </a:p>
        </p:txBody>
      </p:sp>
      <p:sp>
        <p:nvSpPr>
          <p:cNvPr id="6" name="내용 개체 틀 3">
            <a:extLst>
              <a:ext uri="{FF2B5EF4-FFF2-40B4-BE49-F238E27FC236}">
                <a16:creationId xmlns:a16="http://schemas.microsoft.com/office/drawing/2014/main" id="{8421587F-8DFD-4A31-9931-8A346A92D87A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2141499" y="1367957"/>
            <a:ext cx="4014480" cy="48449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342900" indent="-342900">
              <a:lnSpc>
                <a:spcPct val="200000"/>
              </a:lnSpc>
              <a:buAutoNum type="arabicParenR"/>
            </a:pPr>
            <a:r>
              <a:rPr lang="ko-KR" altLang="en-US" sz="1600" b="1" dirty="0" err="1"/>
              <a:t>팀소개</a:t>
            </a:r>
            <a:endParaRPr lang="en-US" altLang="ko-KR" sz="1600" b="1" dirty="0"/>
          </a:p>
          <a:p>
            <a:pPr marL="342900" indent="-342900">
              <a:lnSpc>
                <a:spcPct val="200000"/>
              </a:lnSpc>
              <a:buAutoNum type="arabicParenR"/>
            </a:pPr>
            <a:r>
              <a:rPr lang="ko-KR" altLang="en-US" sz="1600" b="1" dirty="0"/>
              <a:t>프로젝트 배경 소개</a:t>
            </a:r>
            <a:endParaRPr lang="en-US" altLang="ko-KR" sz="1600" b="1" dirty="0"/>
          </a:p>
          <a:p>
            <a:pPr marL="342900" indent="-342900">
              <a:lnSpc>
                <a:spcPct val="200000"/>
              </a:lnSpc>
              <a:buAutoNum type="arabicParenR"/>
            </a:pPr>
            <a:r>
              <a:rPr lang="ko-KR" altLang="en-US" sz="1600" b="1" dirty="0"/>
              <a:t>프로젝트 목표</a:t>
            </a:r>
            <a:endParaRPr lang="en-US" altLang="ko-KR" sz="1600" b="1" dirty="0"/>
          </a:p>
          <a:p>
            <a:pPr marL="342900" indent="-342900">
              <a:lnSpc>
                <a:spcPct val="200000"/>
              </a:lnSpc>
              <a:buAutoNum type="arabicParenR"/>
            </a:pPr>
            <a:r>
              <a:rPr lang="ko-KR" altLang="en-US" sz="1600" b="1" dirty="0" err="1"/>
              <a:t>개발일정</a:t>
            </a:r>
            <a:endParaRPr lang="en-US" altLang="ko-KR" sz="1600" b="1" dirty="0"/>
          </a:p>
          <a:p>
            <a:pPr marL="342900" indent="-342900">
              <a:lnSpc>
                <a:spcPct val="200000"/>
              </a:lnSpc>
              <a:buAutoNum type="arabicParenR"/>
            </a:pPr>
            <a:r>
              <a:rPr lang="ko-KR" altLang="en-US" sz="1600" b="1" dirty="0"/>
              <a:t>시스템 구성도</a:t>
            </a:r>
            <a:endParaRPr lang="en-US" altLang="ko-KR" sz="1600" b="1" dirty="0"/>
          </a:p>
          <a:p>
            <a:pPr marL="342900" indent="-342900">
              <a:lnSpc>
                <a:spcPct val="200000"/>
              </a:lnSpc>
              <a:buAutoNum type="arabicParenR"/>
            </a:pPr>
            <a:endParaRPr lang="ko-KR" altLang="en-US" sz="1600" b="1" dirty="0"/>
          </a:p>
        </p:txBody>
      </p:sp>
      <p:sp>
        <p:nvSpPr>
          <p:cNvPr id="8" name="내용 개체 틀 3">
            <a:extLst>
              <a:ext uri="{FF2B5EF4-FFF2-40B4-BE49-F238E27FC236}">
                <a16:creationId xmlns:a16="http://schemas.microsoft.com/office/drawing/2014/main" id="{8421587F-8DFD-4A31-9931-8A346A92D87A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6338316" y="1367957"/>
            <a:ext cx="4014480" cy="305332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0" indent="0">
              <a:lnSpc>
                <a:spcPct val="200000"/>
              </a:lnSpc>
              <a:buNone/>
            </a:pPr>
            <a:r>
              <a:rPr lang="en-US" altLang="ko-KR" sz="1600" b="1" dirty="0"/>
              <a:t>6) </a:t>
            </a:r>
            <a:r>
              <a:rPr lang="ko-KR" altLang="en-US" sz="1600" b="1" dirty="0" err="1"/>
              <a:t>제품시연</a:t>
            </a:r>
            <a:endParaRPr lang="en-US" altLang="ko-KR" sz="1600" b="1" dirty="0"/>
          </a:p>
          <a:p>
            <a:pPr marL="0" indent="0">
              <a:lnSpc>
                <a:spcPct val="200000"/>
              </a:lnSpc>
              <a:buNone/>
            </a:pPr>
            <a:r>
              <a:rPr lang="en-US" altLang="ko-KR" sz="1600" b="1" dirty="0"/>
              <a:t>7) </a:t>
            </a:r>
            <a:r>
              <a:rPr lang="ko-KR" altLang="en-US" sz="1600" b="1" dirty="0" err="1"/>
              <a:t>개발난제</a:t>
            </a:r>
            <a:endParaRPr lang="en-US" altLang="ko-KR" sz="1600" b="1" dirty="0"/>
          </a:p>
          <a:p>
            <a:pPr marL="0" indent="0">
              <a:lnSpc>
                <a:spcPct val="200000"/>
              </a:lnSpc>
              <a:buNone/>
            </a:pPr>
            <a:r>
              <a:rPr lang="en-US" altLang="ko-KR" sz="1600" b="1" dirty="0"/>
              <a:t>8) </a:t>
            </a:r>
            <a:r>
              <a:rPr lang="ko-KR" altLang="en-US" sz="1600" b="1" dirty="0"/>
              <a:t>개선 </a:t>
            </a:r>
            <a:r>
              <a:rPr lang="ko-KR" altLang="en-US" sz="1600" b="1" dirty="0" err="1"/>
              <a:t>가능점</a:t>
            </a:r>
            <a:endParaRPr lang="en-US" altLang="ko-KR" sz="1600" b="1" dirty="0"/>
          </a:p>
        </p:txBody>
      </p:sp>
    </p:spTree>
    <p:extLst>
      <p:ext uri="{BB962C8B-B14F-4D97-AF65-F5344CB8AC3E}">
        <p14:creationId xmlns:p14="http://schemas.microsoft.com/office/powerpoint/2010/main" val="38130670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75A650-ED8A-6242-F69A-16EACB6A80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그림 개체 틀 10">
            <a:extLst>
              <a:ext uri="{FF2B5EF4-FFF2-40B4-BE49-F238E27FC236}">
                <a16:creationId xmlns:a16="http://schemas.microsoft.com/office/drawing/2014/main" id="{FAAF2503-6751-D116-A122-81B71CDBA2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2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7" b="1237"/>
          <a:stretch/>
        </p:blipFill>
        <p:spPr>
          <a:xfrm>
            <a:off x="1588" y="4572000"/>
            <a:ext cx="12188825" cy="2286000"/>
          </a:xfrm>
        </p:spPr>
      </p:pic>
      <p:sp>
        <p:nvSpPr>
          <p:cNvPr id="22" name="제목 1">
            <a:extLst>
              <a:ext uri="{FF2B5EF4-FFF2-40B4-BE49-F238E27FC236}">
                <a16:creationId xmlns:a16="http://schemas.microsoft.com/office/drawing/2014/main" id="{FF89FC9B-8A0F-EF02-82A3-36C1F152E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9582" y="1912750"/>
            <a:ext cx="6772836" cy="746499"/>
          </a:xfrm>
        </p:spPr>
        <p:txBody>
          <a:bodyPr/>
          <a:lstStyle/>
          <a:p>
            <a:pPr algn="ctr"/>
            <a:r>
              <a:rPr lang="ko-KR" altLang="en-US" dirty="0"/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26997105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1400" y="365125"/>
            <a:ext cx="7287768" cy="1325563"/>
          </a:xfrm>
        </p:spPr>
        <p:txBody>
          <a:bodyPr rtlCol="0"/>
          <a:lstStyle/>
          <a:p>
            <a:pPr rtl="0"/>
            <a:r>
              <a:rPr lang="ko-KR" altLang="en-US" dirty="0"/>
              <a:t>프로젝트 </a:t>
            </a:r>
            <a:r>
              <a:rPr lang="en-US" altLang="ko-KR" dirty="0"/>
              <a:t>‘</a:t>
            </a:r>
            <a:r>
              <a:rPr lang="ko-KR" altLang="en-US" dirty="0"/>
              <a:t>약손</a:t>
            </a:r>
            <a:r>
              <a:rPr lang="en-US" altLang="ko-KR" dirty="0"/>
              <a:t>’</a:t>
            </a:r>
            <a:r>
              <a:rPr lang="ko-KR" altLang="en-US" dirty="0"/>
              <a:t> 배경 소개</a:t>
            </a:r>
          </a:p>
        </p:txBody>
      </p:sp>
      <p:pic>
        <p:nvPicPr>
          <p:cNvPr id="10" name="그림 개체 틀 9" descr="흰색 화분의 세 다육 식물 사진&#10;">
            <a:extLst>
              <a:ext uri="{FF2B5EF4-FFF2-40B4-BE49-F238E27FC236}">
                <a16:creationId xmlns:a16="http://schemas.microsoft.com/office/drawing/2014/main" id="{950F1AD8-D083-461E-A758-E3AA785CE79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4000" y="1608155"/>
            <a:ext cx="9144000" cy="2286000"/>
          </a:xfr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28F602C-7F98-4C02-99D4-ED65E00D6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19B51A1E-902D-48AF-9020-955120F399B6}" type="slidenum">
              <a:rPr lang="en-ZA" altLang="ko-KR" smtClean="0"/>
              <a:pPr rtl="0"/>
              <a:t>4</a:t>
            </a:fld>
            <a:endParaRPr lang="ko-KR" altLang="en-ZA"/>
          </a:p>
        </p:txBody>
      </p:sp>
    </p:spTree>
    <p:extLst>
      <p:ext uri="{BB962C8B-B14F-4D97-AF65-F5344CB8AC3E}">
        <p14:creationId xmlns:p14="http://schemas.microsoft.com/office/powerpoint/2010/main" val="14633925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873" y="288951"/>
            <a:ext cx="7725853" cy="631595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0129" y="2841275"/>
            <a:ext cx="6763694" cy="3667637"/>
          </a:xfrm>
          <a:prstGeom prst="rect">
            <a:avLst/>
          </a:prstGeom>
        </p:spPr>
      </p:pic>
      <p:cxnSp>
        <p:nvCxnSpPr>
          <p:cNvPr id="8" name="직선 연결선 7"/>
          <p:cNvCxnSpPr/>
          <p:nvPr/>
        </p:nvCxnSpPr>
        <p:spPr>
          <a:xfrm flipV="1">
            <a:off x="5934635" y="3989294"/>
            <a:ext cx="3451412" cy="1793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 flipV="1">
            <a:off x="7324165" y="5249103"/>
            <a:ext cx="4455459" cy="1793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5396753" y="5495365"/>
            <a:ext cx="6382871" cy="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 flipV="1">
            <a:off x="5325036" y="5764306"/>
            <a:ext cx="3998258" cy="1793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19695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180" y="465550"/>
            <a:ext cx="2572109" cy="781159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1507" y="487961"/>
            <a:ext cx="5611008" cy="495369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180" y="1516099"/>
            <a:ext cx="8068801" cy="4829849"/>
          </a:xfrm>
          <a:prstGeom prst="rect">
            <a:avLst/>
          </a:prstGeom>
        </p:spPr>
      </p:pic>
      <p:cxnSp>
        <p:nvCxnSpPr>
          <p:cNvPr id="14" name="직선 연결선 13"/>
          <p:cNvCxnSpPr/>
          <p:nvPr/>
        </p:nvCxnSpPr>
        <p:spPr>
          <a:xfrm>
            <a:off x="2501153" y="2303929"/>
            <a:ext cx="6069106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896471" y="2617694"/>
            <a:ext cx="7673788" cy="2689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896471" y="2944905"/>
            <a:ext cx="2361818" cy="2689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1577787" y="4199962"/>
            <a:ext cx="2725272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1972234" y="3576915"/>
            <a:ext cx="1775013" cy="1793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 flipV="1">
            <a:off x="5217457" y="3576915"/>
            <a:ext cx="2967319" cy="1793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06354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380" y="536955"/>
            <a:ext cx="3877216" cy="124794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380" y="2110684"/>
            <a:ext cx="7163800" cy="3210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6221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708C79-A4AC-4B5D-92DF-600737E4D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8686" y="365125"/>
            <a:ext cx="9986601" cy="1325563"/>
          </a:xfrm>
        </p:spPr>
        <p:txBody>
          <a:bodyPr rtlCol="0"/>
          <a:lstStyle/>
          <a:p>
            <a:pPr rtl="0"/>
            <a:r>
              <a:rPr lang="ko-KR" altLang="en-US" dirty="0"/>
              <a:t>프로젝트 목표 </a:t>
            </a:r>
            <a:r>
              <a:rPr lang="en-US" altLang="ko-KR" dirty="0"/>
              <a:t>- </a:t>
            </a:r>
            <a:r>
              <a:rPr lang="ko-KR" altLang="en-US" dirty="0" err="1"/>
              <a:t>해결과제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D779DE4-CAEA-4617-897E-FEC9A2AC2D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08692" y="1912336"/>
            <a:ext cx="4114800" cy="4572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ko-KR" altLang="en-US" dirty="0"/>
              <a:t>약을 구분하기 어려움</a:t>
            </a:r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B6091E26-6697-4FFA-91DC-FF5001DDE6A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73891" y="1874837"/>
            <a:ext cx="4644005" cy="701309"/>
          </a:xfrm>
        </p:spPr>
        <p:txBody>
          <a:bodyPr rtlCol="0" anchor="b">
            <a:normAutofit fontScale="92500" lnSpcReduction="10000"/>
          </a:bodyPr>
          <a:lstStyle/>
          <a:p>
            <a:pPr rtl="0"/>
            <a:r>
              <a:rPr lang="ko-KR" altLang="en-US" dirty="0"/>
              <a:t>약을 언제 얼만큼 복용해야 하는지 </a:t>
            </a:r>
            <a:endParaRPr lang="en-US" altLang="ko-KR" dirty="0"/>
          </a:p>
          <a:p>
            <a:pPr rtl="0"/>
            <a:r>
              <a:rPr lang="ko-KR" altLang="en-US" dirty="0"/>
              <a:t>기억해야하는 어려움</a:t>
            </a:r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160FC76B-FDDE-4574-85B7-495FBA6F90F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508692" y="2388253"/>
            <a:ext cx="4114800" cy="1083942"/>
          </a:xfrm>
        </p:spPr>
        <p:txBody>
          <a:bodyPr rtlCol="0"/>
          <a:lstStyle/>
          <a:p>
            <a:pPr rtl="0"/>
            <a:r>
              <a:rPr lang="ko-KR" altLang="en-US" dirty="0"/>
              <a:t>점자가 </a:t>
            </a:r>
            <a:r>
              <a:rPr lang="ko-KR" altLang="en-US" dirty="0" err="1"/>
              <a:t>찍혀있지</a:t>
            </a:r>
            <a:r>
              <a:rPr lang="ko-KR" altLang="en-US" dirty="0"/>
              <a:t> 않은 약이 대부분임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찍혀 있더라도 어디에 어떤 약이 있는지 </a:t>
            </a:r>
            <a:br>
              <a:rPr lang="en-US" altLang="ko-KR" dirty="0"/>
            </a:br>
            <a:r>
              <a:rPr lang="ko-KR" altLang="en-US" dirty="0"/>
              <a:t>기억해야 하는 문제</a:t>
            </a:r>
          </a:p>
        </p:txBody>
      </p:sp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id="{8BF88255-7F56-4B30-96C2-60927A377B4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568510" y="2650141"/>
            <a:ext cx="4114800" cy="914400"/>
          </a:xfrm>
        </p:spPr>
        <p:txBody>
          <a:bodyPr rtlCol="0"/>
          <a:lstStyle/>
          <a:p>
            <a:pPr rtl="0"/>
            <a:r>
              <a:rPr lang="ko-KR" altLang="en-US" dirty="0"/>
              <a:t>약 섭취 내용에 관한 점자 역시 부재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D32255BC-C6D7-45F4-AA99-1EBC2D1ABC4D}"/>
              </a:ext>
            </a:extLst>
          </p:cNvPr>
          <p:cNvSpPr>
            <a:spLocks noGrp="1"/>
          </p:cNvSpPr>
          <p:nvPr>
            <p:ph type="body" idx="16"/>
          </p:nvPr>
        </p:nvSpPr>
        <p:spPr>
          <a:xfrm>
            <a:off x="1518687" y="3608720"/>
            <a:ext cx="4114800" cy="457200"/>
          </a:xfrm>
        </p:spPr>
        <p:txBody>
          <a:bodyPr rtlCol="0"/>
          <a:lstStyle/>
          <a:p>
            <a:pPr rtl="0"/>
            <a:r>
              <a:rPr lang="ko-KR" altLang="en-US" dirty="0"/>
              <a:t>약 이외의 물건도 찾기가 어려움</a:t>
            </a:r>
          </a:p>
        </p:txBody>
      </p:sp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id="{4A05B1DF-9A99-47CA-BA3D-7881266BCC5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18687" y="4084637"/>
            <a:ext cx="4114800" cy="914400"/>
          </a:xfrm>
        </p:spPr>
        <p:txBody>
          <a:bodyPr rtlCol="0"/>
          <a:lstStyle/>
          <a:p>
            <a:pPr rtl="0"/>
            <a:r>
              <a:rPr lang="ko-KR" altLang="en-US" dirty="0"/>
              <a:t>열쇠</a:t>
            </a:r>
            <a:r>
              <a:rPr lang="en-US" altLang="ko-KR" dirty="0"/>
              <a:t>, </a:t>
            </a:r>
            <a:r>
              <a:rPr lang="ko-KR" altLang="en-US" dirty="0" err="1"/>
              <a:t>커터칼</a:t>
            </a:r>
            <a:r>
              <a:rPr lang="en-US" altLang="ko-KR" dirty="0"/>
              <a:t>, </a:t>
            </a:r>
            <a:r>
              <a:rPr lang="ko-KR" altLang="en-US" dirty="0"/>
              <a:t>반지 등의 작은 물건을 쉽게 보관하고 </a:t>
            </a:r>
            <a:r>
              <a:rPr lang="ko-KR" altLang="en-US" dirty="0" err="1"/>
              <a:t>찾을수</a:t>
            </a:r>
            <a:r>
              <a:rPr lang="ko-KR" altLang="en-US" dirty="0"/>
              <a:t> 있도록 하는 과제</a:t>
            </a:r>
          </a:p>
        </p:txBody>
      </p:sp>
      <p:pic>
        <p:nvPicPr>
          <p:cNvPr id="40" name="그림 개체 틀 39" descr="도자기 꽃 화분&#10;">
            <a:extLst>
              <a:ext uri="{FF2B5EF4-FFF2-40B4-BE49-F238E27FC236}">
                <a16:creationId xmlns:a16="http://schemas.microsoft.com/office/drawing/2014/main" id="{FE402C4A-2D7B-4F41-8218-B8594E10571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4" y="5943600"/>
            <a:ext cx="12188952" cy="914400"/>
          </a:xfrm>
        </p:spPr>
      </p:pic>
      <p:sp>
        <p:nvSpPr>
          <p:cNvPr id="44" name="날짜 개체 틀 43">
            <a:extLst>
              <a:ext uri="{FF2B5EF4-FFF2-40B4-BE49-F238E27FC236}">
                <a16:creationId xmlns:a16="http://schemas.microsoft.com/office/drawing/2014/main" id="{61DE0949-C611-4117-B02A-4967EA7F75C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/>
              <a:t>20XX</a:t>
            </a:r>
            <a:r>
              <a:rPr lang="ko-KR" altLang="en-US"/>
              <a:t>년</a:t>
            </a:r>
          </a:p>
        </p:txBody>
      </p:sp>
      <p:sp>
        <p:nvSpPr>
          <p:cNvPr id="45" name="바닥글 개체 틀 44">
            <a:extLst>
              <a:ext uri="{FF2B5EF4-FFF2-40B4-BE49-F238E27FC236}">
                <a16:creationId xmlns:a16="http://schemas.microsoft.com/office/drawing/2014/main" id="{6F1B995D-1532-48CE-A2C5-425EE1771D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ko-KR" altLang="en-US"/>
              <a:t>설명 자료 제목</a:t>
            </a:r>
          </a:p>
        </p:txBody>
      </p:sp>
      <p:sp>
        <p:nvSpPr>
          <p:cNvPr id="46" name="슬라이드 번호 개체 틀 45">
            <a:extLst>
              <a:ext uri="{FF2B5EF4-FFF2-40B4-BE49-F238E27FC236}">
                <a16:creationId xmlns:a16="http://schemas.microsoft.com/office/drawing/2014/main" id="{B057FC65-DE77-429F-8B3E-E77AD3578B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8</a:t>
            </a:fld>
            <a:endParaRPr lang="ko-KR" altLang="en-US"/>
          </a:p>
        </p:txBody>
      </p:sp>
      <p:sp>
        <p:nvSpPr>
          <p:cNvPr id="8" name="텍스트 개체 틀 13">
            <a:extLst>
              <a:ext uri="{FF2B5EF4-FFF2-40B4-BE49-F238E27FC236}">
                <a16:creationId xmlns:a16="http://schemas.microsoft.com/office/drawing/2014/main" id="{35E7CEAD-5326-A584-4537-062F62FBF8BC}"/>
              </a:ext>
            </a:extLst>
          </p:cNvPr>
          <p:cNvSpPr txBox="1">
            <a:spLocks/>
          </p:cNvSpPr>
          <p:nvPr/>
        </p:nvSpPr>
        <p:spPr>
          <a:xfrm>
            <a:off x="6511986" y="3588544"/>
            <a:ext cx="4841814" cy="4572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0" kern="1200">
                <a:solidFill>
                  <a:schemeClr val="accent4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/>
              <a:t>손에 쥔 물건이 무엇인지 </a:t>
            </a:r>
            <a:r>
              <a:rPr lang="ko-KR" altLang="en-US" dirty="0" err="1"/>
              <a:t>판별어려운</a:t>
            </a:r>
            <a:r>
              <a:rPr lang="ko-KR" altLang="en-US" dirty="0"/>
              <a:t> 경우</a:t>
            </a:r>
          </a:p>
        </p:txBody>
      </p:sp>
      <p:sp>
        <p:nvSpPr>
          <p:cNvPr id="9" name="텍스트 개체 틀 15">
            <a:extLst>
              <a:ext uri="{FF2B5EF4-FFF2-40B4-BE49-F238E27FC236}">
                <a16:creationId xmlns:a16="http://schemas.microsoft.com/office/drawing/2014/main" id="{999C89E0-BE37-1ECE-BE36-7AB8B9037226}"/>
              </a:ext>
            </a:extLst>
          </p:cNvPr>
          <p:cNvSpPr txBox="1">
            <a:spLocks/>
          </p:cNvSpPr>
          <p:nvPr/>
        </p:nvSpPr>
        <p:spPr>
          <a:xfrm>
            <a:off x="6511986" y="4080501"/>
            <a:ext cx="4114800" cy="914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lnSpc>
                <a:spcPts val="26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indent="0" algn="l" defTabSz="914400" rtl="0" eaLnBrk="1" latinLnBrk="1" hangingPunct="1">
              <a:lnSpc>
                <a:spcPts val="26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914400" indent="0" algn="l" defTabSz="914400" rtl="0" eaLnBrk="1" latinLnBrk="1" hangingPunct="1">
              <a:lnSpc>
                <a:spcPts val="26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371600" indent="0" algn="l" defTabSz="914400" rtl="0" eaLnBrk="1" latinLnBrk="1" hangingPunct="1">
              <a:lnSpc>
                <a:spcPts val="26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828800" indent="0" algn="l" defTabSz="914400" rtl="0" eaLnBrk="1" latinLnBrk="1" hangingPunct="1">
              <a:lnSpc>
                <a:spcPts val="26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AI </a:t>
            </a:r>
            <a:r>
              <a:rPr lang="ko-KR" altLang="en-US" dirty="0"/>
              <a:t>이미지 인식을 통해 자세히 묘사해주는 기능 추가</a:t>
            </a:r>
          </a:p>
        </p:txBody>
      </p:sp>
    </p:spTree>
    <p:extLst>
      <p:ext uri="{BB962C8B-B14F-4D97-AF65-F5344CB8AC3E}">
        <p14:creationId xmlns:p14="http://schemas.microsoft.com/office/powerpoint/2010/main" val="26344113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0" y="365125"/>
            <a:ext cx="4602318" cy="1325563"/>
          </a:xfrm>
        </p:spPr>
        <p:txBody>
          <a:bodyPr rtlCol="0"/>
          <a:lstStyle/>
          <a:p>
            <a:pPr rtl="0"/>
            <a:r>
              <a:rPr lang="ko-KR" altLang="en-US" dirty="0"/>
              <a:t>약손 </a:t>
            </a:r>
            <a:r>
              <a:rPr lang="en-US" altLang="ko-KR" dirty="0"/>
              <a:t>V1</a:t>
            </a:r>
            <a:endParaRPr lang="ko-KR" altLang="en-US" dirty="0"/>
          </a:p>
        </p:txBody>
      </p:sp>
      <p:pic>
        <p:nvPicPr>
          <p:cNvPr id="149" name="그림 개체 틀 148" descr="청사진을 보며 웃고 있는 두 여성의 사진&#10;">
            <a:extLst>
              <a:ext uri="{FF2B5EF4-FFF2-40B4-BE49-F238E27FC236}">
                <a16:creationId xmlns:a16="http://schemas.microsoft.com/office/drawing/2014/main" id="{52410740-BA13-42EC-B6E7-A19713EDE71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" r="50"/>
          <a:stretch/>
        </p:blipFill>
        <p:spPr>
          <a:xfrm>
            <a:off x="0" y="0"/>
            <a:ext cx="6096000" cy="6858000"/>
          </a:xfr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4A2EB3F-4D60-451F-8F45-7D6654D2FCD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7999" y="1691640"/>
            <a:ext cx="4755823" cy="338328"/>
          </a:xfrm>
        </p:spPr>
        <p:txBody>
          <a:bodyPr vert="horz" lIns="91440" tIns="45720" rIns="91440" bIns="45720" rtlCol="0" anchor="t">
            <a:noAutofit/>
          </a:bodyPr>
          <a:lstStyle/>
          <a:p>
            <a:pPr rtl="0"/>
            <a:r>
              <a:rPr lang="en-US" altLang="ko-KR" dirty="0"/>
              <a:t>OCR </a:t>
            </a:r>
            <a:r>
              <a:rPr lang="ko-KR" altLang="en-US" dirty="0"/>
              <a:t>인식 </a:t>
            </a:r>
            <a:r>
              <a:rPr lang="en-US" altLang="ko-KR" dirty="0"/>
              <a:t>+ </a:t>
            </a:r>
            <a:r>
              <a:rPr lang="ko-KR" altLang="en-US" dirty="0"/>
              <a:t>음성인식을 통해 정보 입력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BB1D29FD-175B-4836-A202-052373FB43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858000" y="2093976"/>
            <a:ext cx="4572000" cy="530352"/>
          </a:xfrm>
        </p:spPr>
        <p:txBody>
          <a:bodyPr rtlCol="0"/>
          <a:lstStyle/>
          <a:p>
            <a:pPr rtl="0"/>
            <a:endParaRPr lang="en-US" altLang="ko-KR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A8475560-1314-4F6F-B967-DD1987F8FD0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858000" y="2962656"/>
            <a:ext cx="3931920" cy="338328"/>
          </a:xfrm>
        </p:spPr>
        <p:txBody>
          <a:bodyPr rtlCol="0">
            <a:noAutofit/>
          </a:bodyPr>
          <a:lstStyle/>
          <a:p>
            <a:pPr rtl="0"/>
            <a:r>
              <a:rPr lang="en-US" altLang="ko-KR" dirty="0"/>
              <a:t>8</a:t>
            </a:r>
            <a:r>
              <a:rPr lang="ko-KR" altLang="en-US" dirty="0"/>
              <a:t>개의 격리된 보관 장소에       약제</a:t>
            </a:r>
            <a:r>
              <a:rPr lang="en-US" altLang="ko-KR" dirty="0"/>
              <a:t>/</a:t>
            </a:r>
            <a:r>
              <a:rPr lang="ko-KR" altLang="en-US" dirty="0"/>
              <a:t>물품보관</a:t>
            </a:r>
            <a:r>
              <a:rPr lang="en-US" altLang="ko-KR" dirty="0"/>
              <a:t>(8</a:t>
            </a:r>
            <a:r>
              <a:rPr lang="ko-KR" altLang="en-US" dirty="0"/>
              <a:t>개 이상도 가능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5EBD5053-EA58-46CE-BE67-4A2A342417F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858000" y="3310128"/>
            <a:ext cx="4572000" cy="530352"/>
          </a:xfrm>
        </p:spPr>
        <p:txBody>
          <a:bodyPr rtlCol="0"/>
          <a:lstStyle/>
          <a:p>
            <a:pPr rtl="0"/>
            <a:endParaRPr lang="en-US" altLang="ko-KR" dirty="0"/>
          </a:p>
        </p:txBody>
      </p:sp>
      <p:sp>
        <p:nvSpPr>
          <p:cNvPr id="91" name="텍스트 개체 틀 90">
            <a:extLst>
              <a:ext uri="{FF2B5EF4-FFF2-40B4-BE49-F238E27FC236}">
                <a16:creationId xmlns:a16="http://schemas.microsoft.com/office/drawing/2014/main" id="{68BE0AD2-70B0-4FD7-919D-292F8D4BA76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870354" y="3931920"/>
            <a:ext cx="5321646" cy="338328"/>
          </a:xfrm>
        </p:spPr>
        <p:txBody>
          <a:bodyPr rtlCol="0">
            <a:noAutofit/>
          </a:bodyPr>
          <a:lstStyle/>
          <a:p>
            <a:pPr rtl="0"/>
            <a:r>
              <a:rPr lang="ko-KR" altLang="en-US" dirty="0"/>
              <a:t>번호를 누르면 약제</a:t>
            </a:r>
            <a:r>
              <a:rPr lang="en-US" altLang="ko-KR" dirty="0"/>
              <a:t>/</a:t>
            </a:r>
            <a:r>
              <a:rPr lang="ko-KR" altLang="en-US" dirty="0"/>
              <a:t>물품에 대한 자동 설명</a:t>
            </a:r>
          </a:p>
        </p:txBody>
      </p:sp>
      <p:sp>
        <p:nvSpPr>
          <p:cNvPr id="106" name="텍스트 개체 틀 105">
            <a:extLst>
              <a:ext uri="{FF2B5EF4-FFF2-40B4-BE49-F238E27FC236}">
                <a16:creationId xmlns:a16="http://schemas.microsoft.com/office/drawing/2014/main" id="{37264B0B-A362-43C1-9CC2-2F040CDC160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870354" y="4270248"/>
            <a:ext cx="4572000" cy="530352"/>
          </a:xfrm>
        </p:spPr>
        <p:txBody>
          <a:bodyPr rtlCol="0"/>
          <a:lstStyle/>
          <a:p>
            <a:pPr rtl="0"/>
            <a:endParaRPr lang="ko-KR" altLang="en-US" dirty="0"/>
          </a:p>
        </p:txBody>
      </p:sp>
      <p:sp>
        <p:nvSpPr>
          <p:cNvPr id="92" name="텍스트 개체 틀 91">
            <a:extLst>
              <a:ext uri="{FF2B5EF4-FFF2-40B4-BE49-F238E27FC236}">
                <a16:creationId xmlns:a16="http://schemas.microsoft.com/office/drawing/2014/main" id="{522C2EA6-F6FB-495B-BFC3-7FF9B48BD7B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870354" y="4855464"/>
            <a:ext cx="5129968" cy="338328"/>
          </a:xfrm>
        </p:spPr>
        <p:txBody>
          <a:bodyPr rtlCol="0">
            <a:noAutofit/>
          </a:bodyPr>
          <a:lstStyle/>
          <a:p>
            <a:pPr rtl="0"/>
            <a:r>
              <a:rPr lang="ko-KR" altLang="en-US" dirty="0"/>
              <a:t>원터치 버튼으로 </a:t>
            </a:r>
            <a:r>
              <a:rPr lang="ko-KR" altLang="en-US" dirty="0" err="1"/>
              <a:t>현재섭취해야할</a:t>
            </a:r>
            <a:r>
              <a:rPr lang="ko-KR" altLang="en-US" dirty="0"/>
              <a:t> 약 설명</a:t>
            </a:r>
          </a:p>
        </p:txBody>
      </p:sp>
      <p:sp>
        <p:nvSpPr>
          <p:cNvPr id="93" name="텍스트 개체 틀 92">
            <a:extLst>
              <a:ext uri="{FF2B5EF4-FFF2-40B4-BE49-F238E27FC236}">
                <a16:creationId xmlns:a16="http://schemas.microsoft.com/office/drawing/2014/main" id="{2D351F77-E140-4DAA-A784-D408B3585ED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870354" y="5193792"/>
            <a:ext cx="4572000" cy="530352"/>
          </a:xfrm>
        </p:spPr>
        <p:txBody>
          <a:bodyPr rtlCol="0"/>
          <a:lstStyle/>
          <a:p>
            <a:pPr rtl="0"/>
            <a:endParaRPr lang="ko-KR" altLang="en-US" dirty="0"/>
          </a:p>
        </p:txBody>
      </p:sp>
      <p:sp>
        <p:nvSpPr>
          <p:cNvPr id="34" name="날짜 개체 틀 33">
            <a:extLst>
              <a:ext uri="{FF2B5EF4-FFF2-40B4-BE49-F238E27FC236}">
                <a16:creationId xmlns:a16="http://schemas.microsoft.com/office/drawing/2014/main" id="{819C09A1-D392-4696-8592-3B25D659C0D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/>
              <a:t>20XX</a:t>
            </a:r>
            <a:r>
              <a:rPr lang="ko-KR" altLang="en-US"/>
              <a:t>년</a:t>
            </a:r>
          </a:p>
        </p:txBody>
      </p:sp>
      <p:sp>
        <p:nvSpPr>
          <p:cNvPr id="35" name="바닥글 개체 틀 34">
            <a:extLst>
              <a:ext uri="{FF2B5EF4-FFF2-40B4-BE49-F238E27FC236}">
                <a16:creationId xmlns:a16="http://schemas.microsoft.com/office/drawing/2014/main" id="{2E431F58-579E-4114-AE23-07948460CF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58000" y="6356350"/>
            <a:ext cx="3448050" cy="365125"/>
          </a:xfrm>
        </p:spPr>
        <p:txBody>
          <a:bodyPr rtlCol="0"/>
          <a:lstStyle/>
          <a:p>
            <a:pPr rtl="0"/>
            <a:r>
              <a:rPr lang="ko-KR" altLang="en-US"/>
              <a:t>설명 자료 제목</a:t>
            </a:r>
          </a:p>
        </p:txBody>
      </p:sp>
      <p:sp>
        <p:nvSpPr>
          <p:cNvPr id="36" name="슬라이드 번호 개체 틀 35">
            <a:extLst>
              <a:ext uri="{FF2B5EF4-FFF2-40B4-BE49-F238E27FC236}">
                <a16:creationId xmlns:a16="http://schemas.microsoft.com/office/drawing/2014/main" id="{AC12BBEE-57EB-45AB-B1F9-947F7072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23398" y="6356350"/>
            <a:ext cx="9144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47829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Custom 7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FB09D"/>
      </a:accent1>
      <a:accent2>
        <a:srgbClr val="FFD7C7"/>
      </a:accent2>
      <a:accent3>
        <a:srgbClr val="FFE9E0"/>
      </a:accent3>
      <a:accent4>
        <a:srgbClr val="55736D"/>
      </a:accent4>
      <a:accent5>
        <a:srgbClr val="88A88E"/>
      </a:accent5>
      <a:accent6>
        <a:srgbClr val="E6FFFB"/>
      </a:accent6>
      <a:hlink>
        <a:srgbClr val="0563C1"/>
      </a:hlink>
      <a:folHlink>
        <a:srgbClr val="954F72"/>
      </a:folHlink>
    </a:clrScheme>
    <a:fontScheme name="Custom 116">
      <a:majorFont>
        <a:latin typeface="Bodoni MT"/>
        <a:ea typeface=""/>
        <a:cs typeface=""/>
      </a:majorFont>
      <a:minorFont>
        <a:latin typeface="Source Sans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3327598_TF66722518_Win32" id="{75142896-C137-4D12-A041-08F2CE735DF0}" vid="{79200ED1-051F-440F-A109-E4E3C4716D6C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BE6AE0A-D4B0-4A5B-9359-3C20E0AE6F61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E0C88140-B977-44ED-8877-83D5BCE7639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4F12D6A-2BE8-4847-A724-6F141C79A2A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영업 발표 프레젠테이션</Template>
  <TotalTime>594</TotalTime>
  <Words>337</Words>
  <Application>Microsoft Office PowerPoint</Application>
  <PresentationFormat>와이드스크린</PresentationFormat>
  <Paragraphs>104</Paragraphs>
  <Slides>30</Slides>
  <Notes>18</Notes>
  <HiddenSlides>0</HiddenSlides>
  <MMClips>3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4" baseType="lpstr">
      <vt:lpstr>나눔손글씨 대한민국 열사체</vt:lpstr>
      <vt:lpstr>맑은 고딕</vt:lpstr>
      <vt:lpstr>Arial</vt:lpstr>
      <vt:lpstr>Office 테마</vt:lpstr>
      <vt:lpstr>약 손</vt:lpstr>
      <vt:lpstr> 약손 팀 소개</vt:lpstr>
      <vt:lpstr>목 차 </vt:lpstr>
      <vt:lpstr>프로젝트 ‘약손’ 배경 소개</vt:lpstr>
      <vt:lpstr>PowerPoint 프레젠테이션</vt:lpstr>
      <vt:lpstr>PowerPoint 프레젠테이션</vt:lpstr>
      <vt:lpstr>PowerPoint 프레젠테이션</vt:lpstr>
      <vt:lpstr>프로젝트 목표 - 해결과제</vt:lpstr>
      <vt:lpstr>약손 V1</vt:lpstr>
      <vt:lpstr>기본 제품 스케치</vt:lpstr>
      <vt:lpstr>PowerPoint 프레젠테이션</vt:lpstr>
      <vt:lpstr>PowerPoint 프레젠테이션</vt:lpstr>
      <vt:lpstr>제품시나리오 설명</vt:lpstr>
      <vt:lpstr>약 손 V2 use case diagram</vt:lpstr>
      <vt:lpstr>약 손 V2 시스템 구성도</vt:lpstr>
      <vt:lpstr>구성 파트</vt:lpstr>
      <vt:lpstr>PowerPoint 프레젠테이션</vt:lpstr>
      <vt:lpstr>PowerPoint 프레젠테이션</vt:lpstr>
      <vt:lpstr>PowerPoint 프레젠테이션</vt:lpstr>
      <vt:lpstr>PowerPoint 프레젠테이션</vt:lpstr>
      <vt:lpstr>제작 도구</vt:lpstr>
      <vt:lpstr>PowerPoint 프레젠테이션</vt:lpstr>
      <vt:lpstr>프로젝트 개발 난제</vt:lpstr>
      <vt:lpstr>Hallucination(mistral-small:latest)</vt:lpstr>
      <vt:lpstr>Hallucination(gemma3:1b)</vt:lpstr>
      <vt:lpstr>Hallucination(jinbora/deepseek-r1-Bllossom:8b)</vt:lpstr>
      <vt:lpstr>Chat Reset</vt:lpstr>
      <vt:lpstr>개선필요사항</vt:lpstr>
      <vt:lpstr>Q &amp; A</vt:lpstr>
      <vt:lpstr>감사합니다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시각장애인 경구약 섭취 &amp; 물품보관 도우미</dc:title>
  <dc:creator>John Lee</dc:creator>
  <cp:lastModifiedBy>John Lee</cp:lastModifiedBy>
  <cp:revision>43</cp:revision>
  <dcterms:created xsi:type="dcterms:W3CDTF">2025-03-18T17:25:41Z</dcterms:created>
  <dcterms:modified xsi:type="dcterms:W3CDTF">2025-04-02T00:21:39Z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